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2.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3.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4.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5.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6.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7.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8.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9.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notesSlides/notesSlide20.xml" ContentType="application/vnd.openxmlformats-officedocument.presentationml.notesSlide+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notesSlides/notesSlide21.xml" ContentType="application/vnd.openxmlformats-officedocument.presentationml.notesSlide+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notesSlides/notesSlide22.xml" ContentType="application/vnd.openxmlformats-officedocument.presentationml.notesSlide+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notesSlides/notesSlide23.xml" ContentType="application/vnd.openxmlformats-officedocument.presentationml.notesSlide+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notesSlides/notesSlide24.xml" ContentType="application/vnd.openxmlformats-officedocument.presentationml.notesSlide+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notesSlides/notesSlide25.xml" ContentType="application/vnd.openxmlformats-officedocument.presentationml.notesSlide+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notesSlides/notesSlide26.xml" ContentType="application/vnd.openxmlformats-officedocument.presentationml.notesSlide+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notesSlides/notesSlide27.xml" ContentType="application/vnd.openxmlformats-officedocument.presentationml.notesSlide+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notesSlides/notesSlide28.xml" ContentType="application/vnd.openxmlformats-officedocument.presentationml.notesSlide+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notesSlides/notesSlide29.xml" ContentType="application/vnd.openxmlformats-officedocument.presentationml.notesSlide+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notesSlides/notesSlide30.xml" ContentType="application/vnd.openxmlformats-officedocument.presentationml.notesSlide+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notesSlides/notesSlide31.xml" ContentType="application/vnd.openxmlformats-officedocument.presentationml.notesSlide+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notesSlides/notesSlide32.xml" ContentType="application/vnd.openxmlformats-officedocument.presentationml.notesSlide+xml"/>
  <Override PartName="/ppt/diagrams/data46.xml" ContentType="application/vnd.openxmlformats-officedocument.drawingml.diagramData+xml"/>
  <Override PartName="/ppt/diagrams/layout46.xml" ContentType="application/vnd.openxmlformats-officedocument.drawingml.diagramLayout+xml"/>
  <Override PartName="/ppt/diagrams/quickStyle46.xml" ContentType="application/vnd.openxmlformats-officedocument.drawingml.diagramStyle+xml"/>
  <Override PartName="/ppt/diagrams/colors46.xml" ContentType="application/vnd.openxmlformats-officedocument.drawingml.diagramColors+xml"/>
  <Override PartName="/ppt/diagrams/drawing46.xml" ContentType="application/vnd.ms-office.drawingml.diagramDrawing+xml"/>
  <Override PartName="/ppt/notesSlides/notesSlide33.xml" ContentType="application/vnd.openxmlformats-officedocument.presentationml.notesSlide+xml"/>
  <Override PartName="/ppt/diagrams/data47.xml" ContentType="application/vnd.openxmlformats-officedocument.drawingml.diagramData+xml"/>
  <Override PartName="/ppt/diagrams/layout47.xml" ContentType="application/vnd.openxmlformats-officedocument.drawingml.diagramLayout+xml"/>
  <Override PartName="/ppt/diagrams/quickStyle47.xml" ContentType="application/vnd.openxmlformats-officedocument.drawingml.diagramStyle+xml"/>
  <Override PartName="/ppt/diagrams/colors47.xml" ContentType="application/vnd.openxmlformats-officedocument.drawingml.diagramColors+xml"/>
  <Override PartName="/ppt/diagrams/drawing47.xml" ContentType="application/vnd.ms-office.drawingml.diagramDrawing+xml"/>
  <Override PartName="/ppt/notesSlides/notesSlide34.xml" ContentType="application/vnd.openxmlformats-officedocument.presentationml.notesSlide+xml"/>
  <Override PartName="/ppt/diagrams/data48.xml" ContentType="application/vnd.openxmlformats-officedocument.drawingml.diagramData+xml"/>
  <Override PartName="/ppt/diagrams/layout48.xml" ContentType="application/vnd.openxmlformats-officedocument.drawingml.diagramLayout+xml"/>
  <Override PartName="/ppt/diagrams/quickStyle48.xml" ContentType="application/vnd.openxmlformats-officedocument.drawingml.diagramStyle+xml"/>
  <Override PartName="/ppt/diagrams/colors48.xml" ContentType="application/vnd.openxmlformats-officedocument.drawingml.diagramColors+xml"/>
  <Override PartName="/ppt/diagrams/drawing48.xml" ContentType="application/vnd.ms-office.drawingml.diagramDrawing+xml"/>
  <Override PartName="/ppt/notesSlides/notesSlide35.xml" ContentType="application/vnd.openxmlformats-officedocument.presentationml.notesSlide+xml"/>
  <Override PartName="/ppt/diagrams/data49.xml" ContentType="application/vnd.openxmlformats-officedocument.drawingml.diagramData+xml"/>
  <Override PartName="/ppt/diagrams/layout49.xml" ContentType="application/vnd.openxmlformats-officedocument.drawingml.diagramLayout+xml"/>
  <Override PartName="/ppt/diagrams/quickStyle49.xml" ContentType="application/vnd.openxmlformats-officedocument.drawingml.diagramStyle+xml"/>
  <Override PartName="/ppt/diagrams/colors49.xml" ContentType="application/vnd.openxmlformats-officedocument.drawingml.diagramColors+xml"/>
  <Override PartName="/ppt/diagrams/drawing49.xml" ContentType="application/vnd.ms-office.drawingml.diagramDrawing+xml"/>
  <Override PartName="/ppt/notesSlides/notesSlide36.xml" ContentType="application/vnd.openxmlformats-officedocument.presentationml.notesSlide+xml"/>
  <Override PartName="/ppt/diagrams/data50.xml" ContentType="application/vnd.openxmlformats-officedocument.drawingml.diagramData+xml"/>
  <Override PartName="/ppt/diagrams/layout50.xml" ContentType="application/vnd.openxmlformats-officedocument.drawingml.diagramLayout+xml"/>
  <Override PartName="/ppt/diagrams/quickStyle50.xml" ContentType="application/vnd.openxmlformats-officedocument.drawingml.diagramStyle+xml"/>
  <Override PartName="/ppt/diagrams/colors50.xml" ContentType="application/vnd.openxmlformats-officedocument.drawingml.diagramColors+xml"/>
  <Override PartName="/ppt/diagrams/drawing50.xml" ContentType="application/vnd.ms-office.drawingml.diagramDrawing+xml"/>
  <Override PartName="/ppt/notesSlides/notesSlide37.xml" ContentType="application/vnd.openxmlformats-officedocument.presentationml.notesSlide+xml"/>
  <Override PartName="/ppt/diagrams/data51.xml" ContentType="application/vnd.openxmlformats-officedocument.drawingml.diagramData+xml"/>
  <Override PartName="/ppt/diagrams/layout51.xml" ContentType="application/vnd.openxmlformats-officedocument.drawingml.diagramLayout+xml"/>
  <Override PartName="/ppt/diagrams/quickStyle51.xml" ContentType="application/vnd.openxmlformats-officedocument.drawingml.diagramStyle+xml"/>
  <Override PartName="/ppt/diagrams/colors51.xml" ContentType="application/vnd.openxmlformats-officedocument.drawingml.diagramColors+xml"/>
  <Override PartName="/ppt/diagrams/drawing51.xml" ContentType="application/vnd.ms-office.drawingml.diagramDrawing+xml"/>
  <Override PartName="/ppt/notesSlides/notesSlide38.xml" ContentType="application/vnd.openxmlformats-officedocument.presentationml.notesSlide+xml"/>
  <Override PartName="/ppt/diagrams/data52.xml" ContentType="application/vnd.openxmlformats-officedocument.drawingml.diagramData+xml"/>
  <Override PartName="/ppt/diagrams/layout52.xml" ContentType="application/vnd.openxmlformats-officedocument.drawingml.diagramLayout+xml"/>
  <Override PartName="/ppt/diagrams/quickStyle52.xml" ContentType="application/vnd.openxmlformats-officedocument.drawingml.diagramStyle+xml"/>
  <Override PartName="/ppt/diagrams/colors52.xml" ContentType="application/vnd.openxmlformats-officedocument.drawingml.diagramColors+xml"/>
  <Override PartName="/ppt/diagrams/drawing52.xml" ContentType="application/vnd.ms-office.drawingml.diagramDrawing+xml"/>
  <Override PartName="/ppt/notesSlides/notesSlide39.xml" ContentType="application/vnd.openxmlformats-officedocument.presentationml.notesSlide+xml"/>
  <Override PartName="/ppt/diagrams/data53.xml" ContentType="application/vnd.openxmlformats-officedocument.drawingml.diagramData+xml"/>
  <Override PartName="/ppt/diagrams/layout53.xml" ContentType="application/vnd.openxmlformats-officedocument.drawingml.diagramLayout+xml"/>
  <Override PartName="/ppt/diagrams/quickStyle53.xml" ContentType="application/vnd.openxmlformats-officedocument.drawingml.diagramStyle+xml"/>
  <Override PartName="/ppt/diagrams/colors53.xml" ContentType="application/vnd.openxmlformats-officedocument.drawingml.diagramColors+xml"/>
  <Override PartName="/ppt/diagrams/drawing53.xml" ContentType="application/vnd.ms-office.drawingml.diagramDrawing+xml"/>
  <Override PartName="/ppt/notesSlides/notesSlide40.xml" ContentType="application/vnd.openxmlformats-officedocument.presentationml.notesSlide+xml"/>
  <Override PartName="/ppt/diagrams/data54.xml" ContentType="application/vnd.openxmlformats-officedocument.drawingml.diagramData+xml"/>
  <Override PartName="/ppt/diagrams/layout54.xml" ContentType="application/vnd.openxmlformats-officedocument.drawingml.diagramLayout+xml"/>
  <Override PartName="/ppt/diagrams/quickStyle54.xml" ContentType="application/vnd.openxmlformats-officedocument.drawingml.diagramStyle+xml"/>
  <Override PartName="/ppt/diagrams/colors54.xml" ContentType="application/vnd.openxmlformats-officedocument.drawingml.diagramColors+xml"/>
  <Override PartName="/ppt/diagrams/drawing54.xml" ContentType="application/vnd.ms-office.drawingml.diagramDrawing+xml"/>
  <Override PartName="/ppt/notesSlides/notesSlide41.xml" ContentType="application/vnd.openxmlformats-officedocument.presentationml.notesSlide+xml"/>
  <Override PartName="/ppt/diagrams/data55.xml" ContentType="application/vnd.openxmlformats-officedocument.drawingml.diagramData+xml"/>
  <Override PartName="/ppt/diagrams/layout55.xml" ContentType="application/vnd.openxmlformats-officedocument.drawingml.diagramLayout+xml"/>
  <Override PartName="/ppt/diagrams/quickStyle55.xml" ContentType="application/vnd.openxmlformats-officedocument.drawingml.diagramStyle+xml"/>
  <Override PartName="/ppt/diagrams/colors55.xml" ContentType="application/vnd.openxmlformats-officedocument.drawingml.diagramColors+xml"/>
  <Override PartName="/ppt/diagrams/drawing55.xml" ContentType="application/vnd.ms-office.drawingml.diagramDrawing+xml"/>
  <Override PartName="/ppt/notesSlides/notesSlide42.xml" ContentType="application/vnd.openxmlformats-officedocument.presentationml.notesSlide+xml"/>
  <Override PartName="/ppt/diagrams/data56.xml" ContentType="application/vnd.openxmlformats-officedocument.drawingml.diagramData+xml"/>
  <Override PartName="/ppt/diagrams/layout56.xml" ContentType="application/vnd.openxmlformats-officedocument.drawingml.diagramLayout+xml"/>
  <Override PartName="/ppt/diagrams/quickStyle56.xml" ContentType="application/vnd.openxmlformats-officedocument.drawingml.diagramStyle+xml"/>
  <Override PartName="/ppt/diagrams/colors56.xml" ContentType="application/vnd.openxmlformats-officedocument.drawingml.diagramColors+xml"/>
  <Override PartName="/ppt/diagrams/drawing56.xml" ContentType="application/vnd.ms-office.drawingml.diagramDrawing+xml"/>
  <Override PartName="/ppt/notesSlides/notesSlide43.xml" ContentType="application/vnd.openxmlformats-officedocument.presentationml.notesSlide+xml"/>
  <Override PartName="/ppt/diagrams/data57.xml" ContentType="application/vnd.openxmlformats-officedocument.drawingml.diagramData+xml"/>
  <Override PartName="/ppt/diagrams/layout57.xml" ContentType="application/vnd.openxmlformats-officedocument.drawingml.diagramLayout+xml"/>
  <Override PartName="/ppt/diagrams/quickStyle57.xml" ContentType="application/vnd.openxmlformats-officedocument.drawingml.diagramStyle+xml"/>
  <Override PartName="/ppt/diagrams/colors57.xml" ContentType="application/vnd.openxmlformats-officedocument.drawingml.diagramColors+xml"/>
  <Override PartName="/ppt/diagrams/drawing57.xml" ContentType="application/vnd.ms-office.drawingml.diagramDrawing+xml"/>
  <Override PartName="/ppt/notesSlides/notesSlide44.xml" ContentType="application/vnd.openxmlformats-officedocument.presentationml.notesSlide+xml"/>
  <Override PartName="/ppt/diagrams/data58.xml" ContentType="application/vnd.openxmlformats-officedocument.drawingml.diagramData+xml"/>
  <Override PartName="/ppt/diagrams/layout58.xml" ContentType="application/vnd.openxmlformats-officedocument.drawingml.diagramLayout+xml"/>
  <Override PartName="/ppt/diagrams/quickStyle58.xml" ContentType="application/vnd.openxmlformats-officedocument.drawingml.diagramStyle+xml"/>
  <Override PartName="/ppt/diagrams/colors58.xml" ContentType="application/vnd.openxmlformats-officedocument.drawingml.diagramColors+xml"/>
  <Override PartName="/ppt/diagrams/drawing58.xml" ContentType="application/vnd.ms-office.drawingml.diagramDrawing+xml"/>
  <Override PartName="/ppt/notesSlides/notesSlide45.xml" ContentType="application/vnd.openxmlformats-officedocument.presentationml.notesSlide+xml"/>
  <Override PartName="/ppt/diagrams/data59.xml" ContentType="application/vnd.openxmlformats-officedocument.drawingml.diagramData+xml"/>
  <Override PartName="/ppt/diagrams/layout59.xml" ContentType="application/vnd.openxmlformats-officedocument.drawingml.diagramLayout+xml"/>
  <Override PartName="/ppt/diagrams/quickStyle59.xml" ContentType="application/vnd.openxmlformats-officedocument.drawingml.diagramStyle+xml"/>
  <Override PartName="/ppt/diagrams/colors59.xml" ContentType="application/vnd.openxmlformats-officedocument.drawingml.diagramColors+xml"/>
  <Override PartName="/ppt/diagrams/drawing59.xml" ContentType="application/vnd.ms-office.drawingml.diagramDrawing+xml"/>
  <Override PartName="/ppt/notesSlides/notesSlide46.xml" ContentType="application/vnd.openxmlformats-officedocument.presentationml.notesSlide+xml"/>
  <Override PartName="/ppt/diagrams/data60.xml" ContentType="application/vnd.openxmlformats-officedocument.drawingml.diagramData+xml"/>
  <Override PartName="/ppt/diagrams/layout60.xml" ContentType="application/vnd.openxmlformats-officedocument.drawingml.diagramLayout+xml"/>
  <Override PartName="/ppt/diagrams/quickStyle60.xml" ContentType="application/vnd.openxmlformats-officedocument.drawingml.diagramStyle+xml"/>
  <Override PartName="/ppt/diagrams/colors60.xml" ContentType="application/vnd.openxmlformats-officedocument.drawingml.diagramColors+xml"/>
  <Override PartName="/ppt/diagrams/drawing60.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8"/>
  </p:notesMasterIdLst>
  <p:sldIdLst>
    <p:sldId id="256" r:id="rId2"/>
    <p:sldId id="343" r:id="rId3"/>
    <p:sldId id="352" r:id="rId4"/>
    <p:sldId id="260" r:id="rId5"/>
    <p:sldId id="257" r:id="rId6"/>
    <p:sldId id="266" r:id="rId7"/>
    <p:sldId id="283" r:id="rId8"/>
    <p:sldId id="288" r:id="rId9"/>
    <p:sldId id="346" r:id="rId10"/>
    <p:sldId id="347" r:id="rId11"/>
    <p:sldId id="348" r:id="rId12"/>
    <p:sldId id="349" r:id="rId13"/>
    <p:sldId id="351" r:id="rId14"/>
    <p:sldId id="280" r:id="rId15"/>
    <p:sldId id="289" r:id="rId16"/>
    <p:sldId id="294" r:id="rId17"/>
    <p:sldId id="295" r:id="rId18"/>
    <p:sldId id="328" r:id="rId19"/>
    <p:sldId id="355" r:id="rId20"/>
    <p:sldId id="354" r:id="rId21"/>
    <p:sldId id="356" r:id="rId22"/>
    <p:sldId id="366" r:id="rId23"/>
    <p:sldId id="357" r:id="rId24"/>
    <p:sldId id="365" r:id="rId25"/>
    <p:sldId id="358" r:id="rId26"/>
    <p:sldId id="367" r:id="rId27"/>
    <p:sldId id="359" r:id="rId28"/>
    <p:sldId id="368" r:id="rId29"/>
    <p:sldId id="360" r:id="rId30"/>
    <p:sldId id="369" r:id="rId31"/>
    <p:sldId id="361" r:id="rId32"/>
    <p:sldId id="370" r:id="rId33"/>
    <p:sldId id="364" r:id="rId34"/>
    <p:sldId id="373" r:id="rId35"/>
    <p:sldId id="363" r:id="rId36"/>
    <p:sldId id="372" r:id="rId37"/>
    <p:sldId id="305" r:id="rId38"/>
    <p:sldId id="306" r:id="rId39"/>
    <p:sldId id="307" r:id="rId40"/>
    <p:sldId id="374" r:id="rId41"/>
    <p:sldId id="375" r:id="rId42"/>
    <p:sldId id="376" r:id="rId43"/>
    <p:sldId id="377" r:id="rId44"/>
    <p:sldId id="378" r:id="rId45"/>
    <p:sldId id="389" r:id="rId46"/>
    <p:sldId id="390" r:id="rId47"/>
    <p:sldId id="391" r:id="rId48"/>
    <p:sldId id="392" r:id="rId49"/>
    <p:sldId id="379" r:id="rId50"/>
    <p:sldId id="393" r:id="rId51"/>
    <p:sldId id="384" r:id="rId52"/>
    <p:sldId id="386" r:id="rId53"/>
    <p:sldId id="385" r:id="rId54"/>
    <p:sldId id="398" r:id="rId55"/>
    <p:sldId id="380" r:id="rId56"/>
    <p:sldId id="395" r:id="rId57"/>
    <p:sldId id="396" r:id="rId58"/>
    <p:sldId id="397" r:id="rId59"/>
    <p:sldId id="381" r:id="rId60"/>
    <p:sldId id="382" r:id="rId61"/>
    <p:sldId id="383" r:id="rId62"/>
    <p:sldId id="387" r:id="rId63"/>
    <p:sldId id="388" r:id="rId64"/>
    <p:sldId id="341" r:id="rId65"/>
    <p:sldId id="344" r:id="rId66"/>
    <p:sldId id="342" r:id="rId6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6DBD923-988E-1344-AAF3-02D0DE70BDB3}" name="CSI Staff" initials="CS" userId="S::info@CommunityScienceInst.onmicrosoft.com::3af3a030-eb15-4fee-bcf9-522d7a16145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F8EB"/>
    <a:srgbClr val="4A6F73"/>
    <a:srgbClr val="2E266D"/>
    <a:srgbClr val="81C3C9"/>
    <a:srgbClr val="81B673"/>
    <a:srgbClr val="FFFFFF"/>
    <a:srgbClr val="000000"/>
    <a:srgbClr val="AE34C2"/>
    <a:srgbClr val="B1BCCD"/>
    <a:srgbClr val="32A0A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2603" autoAdjust="0"/>
  </p:normalViewPr>
  <p:slideViewPr>
    <p:cSldViewPr snapToGrid="0">
      <p:cViewPr varScale="1">
        <p:scale>
          <a:sx n="87" d="100"/>
          <a:sy n="87" d="100"/>
        </p:scale>
        <p:origin x="139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SI Staff" userId="3af3a030-eb15-4fee-bcf9-522d7a16145d" providerId="ADAL" clId="{E60DD07B-E270-4622-9B39-188A2D5ED98F}"/>
    <pc:docChg chg="undo redo custSel addSld delSld modSld sldOrd">
      <pc:chgData name="CSI Staff" userId="3af3a030-eb15-4fee-bcf9-522d7a16145d" providerId="ADAL" clId="{E60DD07B-E270-4622-9B39-188A2D5ED98F}" dt="2023-06-08T16:53:22.017" v="14994" actId="20577"/>
      <pc:docMkLst>
        <pc:docMk/>
      </pc:docMkLst>
      <pc:sldChg chg="modSp">
        <pc:chgData name="CSI Staff" userId="3af3a030-eb15-4fee-bcf9-522d7a16145d" providerId="ADAL" clId="{E60DD07B-E270-4622-9B39-188A2D5ED98F}" dt="2023-06-01T15:36:27.996" v="5959" actId="20577"/>
        <pc:sldMkLst>
          <pc:docMk/>
          <pc:sldMk cId="3826228476" sldId="260"/>
        </pc:sldMkLst>
        <pc:graphicFrameChg chg="mod">
          <ac:chgData name="CSI Staff" userId="3af3a030-eb15-4fee-bcf9-522d7a16145d" providerId="ADAL" clId="{E60DD07B-E270-4622-9B39-188A2D5ED98F}" dt="2023-06-01T15:36:27.996" v="5959" actId="20577"/>
          <ac:graphicFrameMkLst>
            <pc:docMk/>
            <pc:sldMk cId="3826228476" sldId="260"/>
            <ac:graphicFrameMk id="5" creationId="{4468CF7B-D0F5-10EE-1A8D-627FA3C5F124}"/>
          </ac:graphicFrameMkLst>
        </pc:graphicFrameChg>
      </pc:sldChg>
      <pc:sldChg chg="del">
        <pc:chgData name="CSI Staff" userId="3af3a030-eb15-4fee-bcf9-522d7a16145d" providerId="ADAL" clId="{E60DD07B-E270-4622-9B39-188A2D5ED98F}" dt="2023-06-01T15:31:56.804" v="5869" actId="47"/>
        <pc:sldMkLst>
          <pc:docMk/>
          <pc:sldMk cId="4115652954" sldId="281"/>
        </pc:sldMkLst>
      </pc:sldChg>
      <pc:sldChg chg="ord">
        <pc:chgData name="CSI Staff" userId="3af3a030-eb15-4fee-bcf9-522d7a16145d" providerId="ADAL" clId="{E60DD07B-E270-4622-9B39-188A2D5ED98F}" dt="2023-06-01T15:41:11.514" v="5961"/>
        <pc:sldMkLst>
          <pc:docMk/>
          <pc:sldMk cId="1646998459" sldId="294"/>
        </pc:sldMkLst>
      </pc:sldChg>
      <pc:sldChg chg="modNotesTx">
        <pc:chgData name="CSI Staff" userId="3af3a030-eb15-4fee-bcf9-522d7a16145d" providerId="ADAL" clId="{E60DD07B-E270-4622-9B39-188A2D5ED98F}" dt="2023-06-01T15:59:42.481" v="6970" actId="20577"/>
        <pc:sldMkLst>
          <pc:docMk/>
          <pc:sldMk cId="912405664" sldId="295"/>
        </pc:sldMkLst>
      </pc:sldChg>
      <pc:sldChg chg="addSp delSp modSp mod modNotesTx">
        <pc:chgData name="CSI Staff" userId="3af3a030-eb15-4fee-bcf9-522d7a16145d" providerId="ADAL" clId="{E60DD07B-E270-4622-9B39-188A2D5ED98F}" dt="2023-06-01T16:31:30.441" v="7429" actId="20577"/>
        <pc:sldMkLst>
          <pc:docMk/>
          <pc:sldMk cId="3374687830" sldId="305"/>
        </pc:sldMkLst>
        <pc:spChg chg="mod">
          <ac:chgData name="CSI Staff" userId="3af3a030-eb15-4fee-bcf9-522d7a16145d" providerId="ADAL" clId="{E60DD07B-E270-4622-9B39-188A2D5ED98F}" dt="2023-05-31T15:19:41.476" v="117" actId="20577"/>
          <ac:spMkLst>
            <pc:docMk/>
            <pc:sldMk cId="3374687830" sldId="305"/>
            <ac:spMk id="4" creationId="{E131439A-083B-3B0E-01D0-A2ACB0344889}"/>
          </ac:spMkLst>
        </pc:spChg>
        <pc:spChg chg="mod">
          <ac:chgData name="CSI Staff" userId="3af3a030-eb15-4fee-bcf9-522d7a16145d" providerId="ADAL" clId="{E60DD07B-E270-4622-9B39-188A2D5ED98F}" dt="2023-05-31T15:21:22.797" v="334" actId="14100"/>
          <ac:spMkLst>
            <pc:docMk/>
            <pc:sldMk cId="3374687830" sldId="305"/>
            <ac:spMk id="5" creationId="{A82F4D56-D13F-15FD-D131-1822613EE83D}"/>
          </ac:spMkLst>
        </pc:spChg>
        <pc:graphicFrameChg chg="add mod modGraphic">
          <ac:chgData name="CSI Staff" userId="3af3a030-eb15-4fee-bcf9-522d7a16145d" providerId="ADAL" clId="{E60DD07B-E270-4622-9B39-188A2D5ED98F}" dt="2023-05-31T15:19:02.684" v="92" actId="207"/>
          <ac:graphicFrameMkLst>
            <pc:docMk/>
            <pc:sldMk cId="3374687830" sldId="305"/>
            <ac:graphicFrameMk id="3" creationId="{7CF83F1C-00B5-3915-5E4B-5AB96AE7080C}"/>
          </ac:graphicFrameMkLst>
        </pc:graphicFrameChg>
        <pc:graphicFrameChg chg="del">
          <ac:chgData name="CSI Staff" userId="3af3a030-eb15-4fee-bcf9-522d7a16145d" providerId="ADAL" clId="{E60DD07B-E270-4622-9B39-188A2D5ED98F}" dt="2023-05-31T15:18:51.463" v="89" actId="478"/>
          <ac:graphicFrameMkLst>
            <pc:docMk/>
            <pc:sldMk cId="3374687830" sldId="305"/>
            <ac:graphicFrameMk id="14" creationId="{D9CA64A1-59DC-4F05-835E-4F82F97A26B0}"/>
          </ac:graphicFrameMkLst>
        </pc:graphicFrameChg>
      </pc:sldChg>
      <pc:sldChg chg="addSp delSp modSp mod modNotesTx">
        <pc:chgData name="CSI Staff" userId="3af3a030-eb15-4fee-bcf9-522d7a16145d" providerId="ADAL" clId="{E60DD07B-E270-4622-9B39-188A2D5ED98F}" dt="2023-06-01T17:12:31.476" v="8520"/>
        <pc:sldMkLst>
          <pc:docMk/>
          <pc:sldMk cId="4139018065" sldId="306"/>
        </pc:sldMkLst>
        <pc:spChg chg="add del mod">
          <ac:chgData name="CSI Staff" userId="3af3a030-eb15-4fee-bcf9-522d7a16145d" providerId="ADAL" clId="{E60DD07B-E270-4622-9B39-188A2D5ED98F}" dt="2023-06-01T17:12:31.266" v="8519" actId="478"/>
          <ac:spMkLst>
            <pc:docMk/>
            <pc:sldMk cId="4139018065" sldId="306"/>
            <ac:spMk id="3" creationId="{5163D88E-5CB2-1AA1-689C-55C0AA2813D9}"/>
          </ac:spMkLst>
        </pc:spChg>
        <pc:spChg chg="add mod">
          <ac:chgData name="CSI Staff" userId="3af3a030-eb15-4fee-bcf9-522d7a16145d" providerId="ADAL" clId="{E60DD07B-E270-4622-9B39-188A2D5ED98F}" dt="2023-06-01T17:12:31.476" v="8520"/>
          <ac:spMkLst>
            <pc:docMk/>
            <pc:sldMk cId="4139018065" sldId="306"/>
            <ac:spMk id="5" creationId="{24FF885C-DA8A-E21D-1A37-F3B889013A6E}"/>
          </ac:spMkLst>
        </pc:spChg>
        <pc:spChg chg="mod">
          <ac:chgData name="CSI Staff" userId="3af3a030-eb15-4fee-bcf9-522d7a16145d" providerId="ADAL" clId="{E60DD07B-E270-4622-9B39-188A2D5ED98F}" dt="2023-06-01T17:07:18.488" v="8445" actId="1076"/>
          <ac:spMkLst>
            <pc:docMk/>
            <pc:sldMk cId="4139018065" sldId="306"/>
            <ac:spMk id="14" creationId="{BDC4C3DF-1826-4701-AC9E-4E8E4B3BDF74}"/>
          </ac:spMkLst>
        </pc:spChg>
        <pc:graphicFrameChg chg="add mod">
          <ac:chgData name="CSI Staff" userId="3af3a030-eb15-4fee-bcf9-522d7a16145d" providerId="ADAL" clId="{E60DD07B-E270-4622-9B39-188A2D5ED98F}" dt="2023-05-31T20:37:17.961" v="3863"/>
          <ac:graphicFrameMkLst>
            <pc:docMk/>
            <pc:sldMk cId="4139018065" sldId="306"/>
            <ac:graphicFrameMk id="2" creationId="{FC205B3F-9324-00BA-F845-5E16DFA5ED05}"/>
          </ac:graphicFrameMkLst>
        </pc:graphicFrameChg>
        <pc:graphicFrameChg chg="del">
          <ac:chgData name="CSI Staff" userId="3af3a030-eb15-4fee-bcf9-522d7a16145d" providerId="ADAL" clId="{E60DD07B-E270-4622-9B39-188A2D5ED98F}" dt="2023-05-31T20:37:17.718" v="3862" actId="478"/>
          <ac:graphicFrameMkLst>
            <pc:docMk/>
            <pc:sldMk cId="4139018065" sldId="306"/>
            <ac:graphicFrameMk id="6" creationId="{44C6CEF6-650C-CC4B-419F-8E3AB413580D}"/>
          </ac:graphicFrameMkLst>
        </pc:graphicFrameChg>
        <pc:picChg chg="add del mod">
          <ac:chgData name="CSI Staff" userId="3af3a030-eb15-4fee-bcf9-522d7a16145d" providerId="ADAL" clId="{E60DD07B-E270-4622-9B39-188A2D5ED98F}" dt="2023-06-01T17:12:31.266" v="8519" actId="478"/>
          <ac:picMkLst>
            <pc:docMk/>
            <pc:sldMk cId="4139018065" sldId="306"/>
            <ac:picMk id="4" creationId="{52B8B39E-EA19-3CEC-AEB3-696BA1193CF3}"/>
          </ac:picMkLst>
        </pc:picChg>
        <pc:picChg chg="add mod">
          <ac:chgData name="CSI Staff" userId="3af3a030-eb15-4fee-bcf9-522d7a16145d" providerId="ADAL" clId="{E60DD07B-E270-4622-9B39-188A2D5ED98F}" dt="2023-06-01T17:12:31.476" v="8520"/>
          <ac:picMkLst>
            <pc:docMk/>
            <pc:sldMk cId="4139018065" sldId="306"/>
            <ac:picMk id="6" creationId="{A117A208-FE92-ADF9-3B18-2BBEE714806B}"/>
          </ac:picMkLst>
        </pc:picChg>
      </pc:sldChg>
      <pc:sldChg chg="addSp delSp modSp mod ord">
        <pc:chgData name="CSI Staff" userId="3af3a030-eb15-4fee-bcf9-522d7a16145d" providerId="ADAL" clId="{E60DD07B-E270-4622-9B39-188A2D5ED98F}" dt="2023-06-01T17:12:26.838" v="8518"/>
        <pc:sldMkLst>
          <pc:docMk/>
          <pc:sldMk cId="2238996080" sldId="307"/>
        </pc:sldMkLst>
        <pc:spChg chg="add del mod">
          <ac:chgData name="CSI Staff" userId="3af3a030-eb15-4fee-bcf9-522d7a16145d" providerId="ADAL" clId="{E60DD07B-E270-4622-9B39-188A2D5ED98F}" dt="2023-06-01T17:08:23.393" v="8455" actId="478"/>
          <ac:spMkLst>
            <pc:docMk/>
            <pc:sldMk cId="2238996080" sldId="307"/>
            <ac:spMk id="3" creationId="{24B406DD-C7C9-C28D-E848-821D04D4C241}"/>
          </ac:spMkLst>
        </pc:spChg>
        <pc:spChg chg="mod">
          <ac:chgData name="CSI Staff" userId="3af3a030-eb15-4fee-bcf9-522d7a16145d" providerId="ADAL" clId="{E60DD07B-E270-4622-9B39-188A2D5ED98F}" dt="2023-06-01T17:07:39.598" v="8449" actId="1076"/>
          <ac:spMkLst>
            <pc:docMk/>
            <pc:sldMk cId="2238996080" sldId="307"/>
            <ac:spMk id="4" creationId="{87093BE7-4BC1-C391-E4B8-34D2DC460ECA}"/>
          </ac:spMkLst>
        </pc:spChg>
        <pc:spChg chg="add del mod">
          <ac:chgData name="CSI Staff" userId="3af3a030-eb15-4fee-bcf9-522d7a16145d" providerId="ADAL" clId="{E60DD07B-E270-4622-9B39-188A2D5ED98F}" dt="2023-06-01T17:12:26.594" v="8517" actId="478"/>
          <ac:spMkLst>
            <pc:docMk/>
            <pc:sldMk cId="2238996080" sldId="307"/>
            <ac:spMk id="6" creationId="{1814BB90-5905-7083-310D-7958278DE0D9}"/>
          </ac:spMkLst>
        </pc:spChg>
        <pc:spChg chg="add mod">
          <ac:chgData name="CSI Staff" userId="3af3a030-eb15-4fee-bcf9-522d7a16145d" providerId="ADAL" clId="{E60DD07B-E270-4622-9B39-188A2D5ED98F}" dt="2023-06-01T17:12:26.838" v="8518"/>
          <ac:spMkLst>
            <pc:docMk/>
            <pc:sldMk cId="2238996080" sldId="307"/>
            <ac:spMk id="9" creationId="{635266EE-BA1C-F179-7A7B-9742792E6CDA}"/>
          </ac:spMkLst>
        </pc:spChg>
        <pc:spChg chg="mod">
          <ac:chgData name="CSI Staff" userId="3af3a030-eb15-4fee-bcf9-522d7a16145d" providerId="ADAL" clId="{E60DD07B-E270-4622-9B39-188A2D5ED98F}" dt="2023-06-01T17:07:36.564" v="8448" actId="1076"/>
          <ac:spMkLst>
            <pc:docMk/>
            <pc:sldMk cId="2238996080" sldId="307"/>
            <ac:spMk id="14" creationId="{BDC4C3DF-1826-4701-AC9E-4E8E4B3BDF74}"/>
          </ac:spMkLst>
        </pc:spChg>
        <pc:graphicFrameChg chg="add mod">
          <ac:chgData name="CSI Staff" userId="3af3a030-eb15-4fee-bcf9-522d7a16145d" providerId="ADAL" clId="{E60DD07B-E270-4622-9B39-188A2D5ED98F}" dt="2023-05-31T21:04:08.537" v="4378"/>
          <ac:graphicFrameMkLst>
            <pc:docMk/>
            <pc:sldMk cId="2238996080" sldId="307"/>
            <ac:graphicFrameMk id="2" creationId="{0EEC6C5A-17DD-B2BD-8209-C604802926D9}"/>
          </ac:graphicFrameMkLst>
        </pc:graphicFrameChg>
        <pc:graphicFrameChg chg="del">
          <ac:chgData name="CSI Staff" userId="3af3a030-eb15-4fee-bcf9-522d7a16145d" providerId="ADAL" clId="{E60DD07B-E270-4622-9B39-188A2D5ED98F}" dt="2023-05-31T21:04:08.316" v="4377" actId="478"/>
          <ac:graphicFrameMkLst>
            <pc:docMk/>
            <pc:sldMk cId="2238996080" sldId="307"/>
            <ac:graphicFrameMk id="6" creationId="{44C6CEF6-650C-CC4B-419F-8E3AB413580D}"/>
          </ac:graphicFrameMkLst>
        </pc:graphicFrameChg>
        <pc:picChg chg="add del mod">
          <ac:chgData name="CSI Staff" userId="3af3a030-eb15-4fee-bcf9-522d7a16145d" providerId="ADAL" clId="{E60DD07B-E270-4622-9B39-188A2D5ED98F}" dt="2023-06-01T17:08:23.393" v="8455" actId="478"/>
          <ac:picMkLst>
            <pc:docMk/>
            <pc:sldMk cId="2238996080" sldId="307"/>
            <ac:picMk id="5" creationId="{B80EC24B-BB7C-CAD0-ACBA-DD0C4EB02889}"/>
          </ac:picMkLst>
        </pc:picChg>
        <pc:picChg chg="add del mod">
          <ac:chgData name="CSI Staff" userId="3af3a030-eb15-4fee-bcf9-522d7a16145d" providerId="ADAL" clId="{E60DD07B-E270-4622-9B39-188A2D5ED98F}" dt="2023-06-01T17:12:26.594" v="8517" actId="478"/>
          <ac:picMkLst>
            <pc:docMk/>
            <pc:sldMk cId="2238996080" sldId="307"/>
            <ac:picMk id="8" creationId="{BC7FDED1-9007-A546-5942-896B8BF844CB}"/>
          </ac:picMkLst>
        </pc:picChg>
        <pc:picChg chg="add mod">
          <ac:chgData name="CSI Staff" userId="3af3a030-eb15-4fee-bcf9-522d7a16145d" providerId="ADAL" clId="{E60DD07B-E270-4622-9B39-188A2D5ED98F}" dt="2023-06-01T17:12:26.838" v="8518"/>
          <ac:picMkLst>
            <pc:docMk/>
            <pc:sldMk cId="2238996080" sldId="307"/>
            <ac:picMk id="10" creationId="{7B857342-B270-4389-7D42-AF5802CCC4CC}"/>
          </ac:picMkLst>
        </pc:picChg>
      </pc:sldChg>
      <pc:sldChg chg="del">
        <pc:chgData name="CSI Staff" userId="3af3a030-eb15-4fee-bcf9-522d7a16145d" providerId="ADAL" clId="{E60DD07B-E270-4622-9B39-188A2D5ED98F}" dt="2023-06-01T14:15:35.173" v="4644" actId="47"/>
        <pc:sldMkLst>
          <pc:docMk/>
          <pc:sldMk cId="2671061304" sldId="308"/>
        </pc:sldMkLst>
      </pc:sldChg>
      <pc:sldChg chg="del">
        <pc:chgData name="CSI Staff" userId="3af3a030-eb15-4fee-bcf9-522d7a16145d" providerId="ADAL" clId="{E60DD07B-E270-4622-9B39-188A2D5ED98F}" dt="2023-06-01T14:15:52.662" v="4663" actId="47"/>
        <pc:sldMkLst>
          <pc:docMk/>
          <pc:sldMk cId="1526560661" sldId="309"/>
        </pc:sldMkLst>
      </pc:sldChg>
      <pc:sldChg chg="del">
        <pc:chgData name="CSI Staff" userId="3af3a030-eb15-4fee-bcf9-522d7a16145d" providerId="ADAL" clId="{E60DD07B-E270-4622-9B39-188A2D5ED98F}" dt="2023-06-01T14:15:47.148" v="4657" actId="47"/>
        <pc:sldMkLst>
          <pc:docMk/>
          <pc:sldMk cId="2094132475" sldId="311"/>
        </pc:sldMkLst>
      </pc:sldChg>
      <pc:sldChg chg="del">
        <pc:chgData name="CSI Staff" userId="3af3a030-eb15-4fee-bcf9-522d7a16145d" providerId="ADAL" clId="{E60DD07B-E270-4622-9B39-188A2D5ED98F}" dt="2023-06-01T14:15:41.513" v="4652" actId="47"/>
        <pc:sldMkLst>
          <pc:docMk/>
          <pc:sldMk cId="2268938112" sldId="312"/>
        </pc:sldMkLst>
      </pc:sldChg>
      <pc:sldChg chg="del">
        <pc:chgData name="CSI Staff" userId="3af3a030-eb15-4fee-bcf9-522d7a16145d" providerId="ADAL" clId="{E60DD07B-E270-4622-9B39-188A2D5ED98F}" dt="2023-06-01T14:15:38.924" v="4648" actId="47"/>
        <pc:sldMkLst>
          <pc:docMk/>
          <pc:sldMk cId="2599381995" sldId="314"/>
        </pc:sldMkLst>
      </pc:sldChg>
      <pc:sldChg chg="del">
        <pc:chgData name="CSI Staff" userId="3af3a030-eb15-4fee-bcf9-522d7a16145d" providerId="ADAL" clId="{E60DD07B-E270-4622-9B39-188A2D5ED98F}" dt="2023-06-01T14:15:40.576" v="4651" actId="47"/>
        <pc:sldMkLst>
          <pc:docMk/>
          <pc:sldMk cId="1899275697" sldId="315"/>
        </pc:sldMkLst>
      </pc:sldChg>
      <pc:sldChg chg="del">
        <pc:chgData name="CSI Staff" userId="3af3a030-eb15-4fee-bcf9-522d7a16145d" providerId="ADAL" clId="{E60DD07B-E270-4622-9B39-188A2D5ED98F}" dt="2023-06-01T14:15:36.767" v="4645" actId="47"/>
        <pc:sldMkLst>
          <pc:docMk/>
          <pc:sldMk cId="2359059777" sldId="316"/>
        </pc:sldMkLst>
      </pc:sldChg>
      <pc:sldChg chg="del">
        <pc:chgData name="CSI Staff" userId="3af3a030-eb15-4fee-bcf9-522d7a16145d" providerId="ADAL" clId="{E60DD07B-E270-4622-9B39-188A2D5ED98F}" dt="2023-06-01T14:15:37.501" v="4646" actId="47"/>
        <pc:sldMkLst>
          <pc:docMk/>
          <pc:sldMk cId="54240812" sldId="317"/>
        </pc:sldMkLst>
      </pc:sldChg>
      <pc:sldChg chg="del">
        <pc:chgData name="CSI Staff" userId="3af3a030-eb15-4fee-bcf9-522d7a16145d" providerId="ADAL" clId="{E60DD07B-E270-4622-9B39-188A2D5ED98F}" dt="2023-06-01T14:15:37.983" v="4647" actId="47"/>
        <pc:sldMkLst>
          <pc:docMk/>
          <pc:sldMk cId="2466559177" sldId="318"/>
        </pc:sldMkLst>
      </pc:sldChg>
      <pc:sldChg chg="del">
        <pc:chgData name="CSI Staff" userId="3af3a030-eb15-4fee-bcf9-522d7a16145d" providerId="ADAL" clId="{E60DD07B-E270-4622-9B39-188A2D5ED98F}" dt="2023-06-01T14:15:39.575" v="4649" actId="47"/>
        <pc:sldMkLst>
          <pc:docMk/>
          <pc:sldMk cId="3544605571" sldId="319"/>
        </pc:sldMkLst>
      </pc:sldChg>
      <pc:sldChg chg="del">
        <pc:chgData name="CSI Staff" userId="3af3a030-eb15-4fee-bcf9-522d7a16145d" providerId="ADAL" clId="{E60DD07B-E270-4622-9B39-188A2D5ED98F}" dt="2023-06-01T14:15:40.184" v="4650" actId="47"/>
        <pc:sldMkLst>
          <pc:docMk/>
          <pc:sldMk cId="1644642779" sldId="320"/>
        </pc:sldMkLst>
      </pc:sldChg>
      <pc:sldChg chg="del">
        <pc:chgData name="CSI Staff" userId="3af3a030-eb15-4fee-bcf9-522d7a16145d" providerId="ADAL" clId="{E60DD07B-E270-4622-9B39-188A2D5ED98F}" dt="2023-06-01T14:15:42.013" v="4653" actId="47"/>
        <pc:sldMkLst>
          <pc:docMk/>
          <pc:sldMk cId="4221916086" sldId="322"/>
        </pc:sldMkLst>
      </pc:sldChg>
      <pc:sldChg chg="del">
        <pc:chgData name="CSI Staff" userId="3af3a030-eb15-4fee-bcf9-522d7a16145d" providerId="ADAL" clId="{E60DD07B-E270-4622-9B39-188A2D5ED98F}" dt="2023-06-01T14:15:42.528" v="4654" actId="47"/>
        <pc:sldMkLst>
          <pc:docMk/>
          <pc:sldMk cId="4204163047" sldId="323"/>
        </pc:sldMkLst>
      </pc:sldChg>
      <pc:sldChg chg="del">
        <pc:chgData name="CSI Staff" userId="3af3a030-eb15-4fee-bcf9-522d7a16145d" providerId="ADAL" clId="{E60DD07B-E270-4622-9B39-188A2D5ED98F}" dt="2023-06-01T14:15:43.632" v="4655" actId="47"/>
        <pc:sldMkLst>
          <pc:docMk/>
          <pc:sldMk cId="525869548" sldId="324"/>
        </pc:sldMkLst>
      </pc:sldChg>
      <pc:sldChg chg="del">
        <pc:chgData name="CSI Staff" userId="3af3a030-eb15-4fee-bcf9-522d7a16145d" providerId="ADAL" clId="{E60DD07B-E270-4622-9B39-188A2D5ED98F}" dt="2023-06-01T14:15:44.928" v="4656" actId="47"/>
        <pc:sldMkLst>
          <pc:docMk/>
          <pc:sldMk cId="2877973715" sldId="325"/>
        </pc:sldMkLst>
      </pc:sldChg>
      <pc:sldChg chg="del">
        <pc:chgData name="CSI Staff" userId="3af3a030-eb15-4fee-bcf9-522d7a16145d" providerId="ADAL" clId="{E60DD07B-E270-4622-9B39-188A2D5ED98F}" dt="2023-06-01T14:15:47.687" v="4658" actId="47"/>
        <pc:sldMkLst>
          <pc:docMk/>
          <pc:sldMk cId="1687207287" sldId="331"/>
        </pc:sldMkLst>
      </pc:sldChg>
      <pc:sldChg chg="del">
        <pc:chgData name="CSI Staff" userId="3af3a030-eb15-4fee-bcf9-522d7a16145d" providerId="ADAL" clId="{E60DD07B-E270-4622-9B39-188A2D5ED98F}" dt="2023-06-01T14:15:48.172" v="4659" actId="47"/>
        <pc:sldMkLst>
          <pc:docMk/>
          <pc:sldMk cId="3985360454" sldId="332"/>
        </pc:sldMkLst>
      </pc:sldChg>
      <pc:sldChg chg="del">
        <pc:chgData name="CSI Staff" userId="3af3a030-eb15-4fee-bcf9-522d7a16145d" providerId="ADAL" clId="{E60DD07B-E270-4622-9B39-188A2D5ED98F}" dt="2023-06-01T14:15:48.705" v="4660" actId="47"/>
        <pc:sldMkLst>
          <pc:docMk/>
          <pc:sldMk cId="3990945060" sldId="333"/>
        </pc:sldMkLst>
      </pc:sldChg>
      <pc:sldChg chg="del">
        <pc:chgData name="CSI Staff" userId="3af3a030-eb15-4fee-bcf9-522d7a16145d" providerId="ADAL" clId="{E60DD07B-E270-4622-9B39-188A2D5ED98F}" dt="2023-06-01T14:15:49.356" v="4661" actId="47"/>
        <pc:sldMkLst>
          <pc:docMk/>
          <pc:sldMk cId="2291373169" sldId="336"/>
        </pc:sldMkLst>
      </pc:sldChg>
      <pc:sldChg chg="del">
        <pc:chgData name="CSI Staff" userId="3af3a030-eb15-4fee-bcf9-522d7a16145d" providerId="ADAL" clId="{E60DD07B-E270-4622-9B39-188A2D5ED98F}" dt="2023-06-01T14:15:49.858" v="4662" actId="47"/>
        <pc:sldMkLst>
          <pc:docMk/>
          <pc:sldMk cId="2376007870" sldId="337"/>
        </pc:sldMkLst>
      </pc:sldChg>
      <pc:sldChg chg="del">
        <pc:chgData name="CSI Staff" userId="3af3a030-eb15-4fee-bcf9-522d7a16145d" providerId="ADAL" clId="{E60DD07B-E270-4622-9B39-188A2D5ED98F}" dt="2023-06-01T14:15:54.090" v="4664" actId="47"/>
        <pc:sldMkLst>
          <pc:docMk/>
          <pc:sldMk cId="1185655487" sldId="340"/>
        </pc:sldMkLst>
      </pc:sldChg>
      <pc:sldChg chg="addSp delSp modSp mod modNotesTx">
        <pc:chgData name="CSI Staff" userId="3af3a030-eb15-4fee-bcf9-522d7a16145d" providerId="ADAL" clId="{E60DD07B-E270-4622-9B39-188A2D5ED98F}" dt="2023-06-01T15:30:19.937" v="5868" actId="20577"/>
        <pc:sldMkLst>
          <pc:docMk/>
          <pc:sldMk cId="3779958549" sldId="341"/>
        </pc:sldMkLst>
        <pc:spChg chg="del">
          <ac:chgData name="CSI Staff" userId="3af3a030-eb15-4fee-bcf9-522d7a16145d" providerId="ADAL" clId="{E60DD07B-E270-4622-9B39-188A2D5ED98F}" dt="2023-06-01T15:24:29.946" v="5779" actId="478"/>
          <ac:spMkLst>
            <pc:docMk/>
            <pc:sldMk cId="3779958549" sldId="341"/>
            <ac:spMk id="3" creationId="{FB57F3F0-09F5-FF1D-689D-171A3C1F2106}"/>
          </ac:spMkLst>
        </pc:spChg>
        <pc:spChg chg="add mod">
          <ac:chgData name="CSI Staff" userId="3af3a030-eb15-4fee-bcf9-522d7a16145d" providerId="ADAL" clId="{E60DD07B-E270-4622-9B39-188A2D5ED98F}" dt="2023-06-01T15:26:00.947" v="5805" actId="1076"/>
          <ac:spMkLst>
            <pc:docMk/>
            <pc:sldMk cId="3779958549" sldId="341"/>
            <ac:spMk id="6" creationId="{BE8428FB-EA66-7A9F-EB48-C17278F281C7}"/>
          </ac:spMkLst>
        </pc:spChg>
        <pc:spChg chg="add mod">
          <ac:chgData name="CSI Staff" userId="3af3a030-eb15-4fee-bcf9-522d7a16145d" providerId="ADAL" clId="{E60DD07B-E270-4622-9B39-188A2D5ED98F}" dt="2023-06-01T15:26:21.957" v="5812" actId="1076"/>
          <ac:spMkLst>
            <pc:docMk/>
            <pc:sldMk cId="3779958549" sldId="341"/>
            <ac:spMk id="12" creationId="{A7B41731-C37A-98F4-0154-AA2540D5BA7E}"/>
          </ac:spMkLst>
        </pc:spChg>
        <pc:grpChg chg="del">
          <ac:chgData name="CSI Staff" userId="3af3a030-eb15-4fee-bcf9-522d7a16145d" providerId="ADAL" clId="{E60DD07B-E270-4622-9B39-188A2D5ED98F}" dt="2023-06-01T15:25:06.605" v="5785" actId="478"/>
          <ac:grpSpMkLst>
            <pc:docMk/>
            <pc:sldMk cId="3779958549" sldId="341"/>
            <ac:grpSpMk id="11" creationId="{FB74DB51-E925-6760-8131-E2FABDBD2987}"/>
          </ac:grpSpMkLst>
        </pc:grpChg>
        <pc:picChg chg="add mod">
          <ac:chgData name="CSI Staff" userId="3af3a030-eb15-4fee-bcf9-522d7a16145d" providerId="ADAL" clId="{E60DD07B-E270-4622-9B39-188A2D5ED98F}" dt="2023-06-01T15:26:10.979" v="5807" actId="732"/>
          <ac:picMkLst>
            <pc:docMk/>
            <pc:sldMk cId="3779958549" sldId="341"/>
            <ac:picMk id="4" creationId="{1264B01C-FD5C-C3A3-7749-3E43FCDEA846}"/>
          </ac:picMkLst>
        </pc:picChg>
        <pc:picChg chg="del">
          <ac:chgData name="CSI Staff" userId="3af3a030-eb15-4fee-bcf9-522d7a16145d" providerId="ADAL" clId="{E60DD07B-E270-4622-9B39-188A2D5ED98F}" dt="2023-06-01T15:24:50.567" v="5780" actId="478"/>
          <ac:picMkLst>
            <pc:docMk/>
            <pc:sldMk cId="3779958549" sldId="341"/>
            <ac:picMk id="5" creationId="{1A128DDC-E5BE-D9EA-359F-D22404B00F11}"/>
          </ac:picMkLst>
        </pc:picChg>
      </pc:sldChg>
      <pc:sldChg chg="modSp mod modNotesTx">
        <pc:chgData name="CSI Staff" userId="3af3a030-eb15-4fee-bcf9-522d7a16145d" providerId="ADAL" clId="{E60DD07B-E270-4622-9B39-188A2D5ED98F}" dt="2023-06-05T14:04:58.165" v="9945" actId="20577"/>
        <pc:sldMkLst>
          <pc:docMk/>
          <pc:sldMk cId="542074223" sldId="343"/>
        </pc:sldMkLst>
        <pc:spChg chg="mod">
          <ac:chgData name="CSI Staff" userId="3af3a030-eb15-4fee-bcf9-522d7a16145d" providerId="ADAL" clId="{E60DD07B-E270-4622-9B39-188A2D5ED98F}" dt="2023-06-01T15:35:46.586" v="5936" actId="1036"/>
          <ac:spMkLst>
            <pc:docMk/>
            <pc:sldMk cId="542074223" sldId="343"/>
            <ac:spMk id="26" creationId="{1B1C9CD2-998A-1155-5014-9C5274553990}"/>
          </ac:spMkLst>
        </pc:spChg>
      </pc:sldChg>
      <pc:sldChg chg="addSp delSp modSp mod modNotesTx">
        <pc:chgData name="CSI Staff" userId="3af3a030-eb15-4fee-bcf9-522d7a16145d" providerId="ADAL" clId="{E60DD07B-E270-4622-9B39-188A2D5ED98F}" dt="2023-06-01T15:33:29.238" v="5925" actId="20577"/>
        <pc:sldMkLst>
          <pc:docMk/>
          <pc:sldMk cId="3999889254" sldId="344"/>
        </pc:sldMkLst>
        <pc:spChg chg="mod">
          <ac:chgData name="CSI Staff" userId="3af3a030-eb15-4fee-bcf9-522d7a16145d" providerId="ADAL" clId="{E60DD07B-E270-4622-9B39-188A2D5ED98F}" dt="2023-06-01T15:32:10.405" v="5896" actId="1076"/>
          <ac:spMkLst>
            <pc:docMk/>
            <pc:sldMk cId="3999889254" sldId="344"/>
            <ac:spMk id="2" creationId="{C5CD184D-DEB7-F5E4-493A-FF899C0E2477}"/>
          </ac:spMkLst>
        </pc:spChg>
        <pc:picChg chg="add mod">
          <ac:chgData name="CSI Staff" userId="3af3a030-eb15-4fee-bcf9-522d7a16145d" providerId="ADAL" clId="{E60DD07B-E270-4622-9B39-188A2D5ED98F}" dt="2023-06-01T15:33:11.559" v="5902" actId="1076"/>
          <ac:picMkLst>
            <pc:docMk/>
            <pc:sldMk cId="3999889254" sldId="344"/>
            <ac:picMk id="4" creationId="{B9A4BCCE-57EA-24A7-534E-9BD5969BC32D}"/>
          </ac:picMkLst>
        </pc:picChg>
        <pc:picChg chg="del">
          <ac:chgData name="CSI Staff" userId="3af3a030-eb15-4fee-bcf9-522d7a16145d" providerId="ADAL" clId="{E60DD07B-E270-4622-9B39-188A2D5ED98F}" dt="2023-06-01T15:32:00.746" v="5870" actId="478"/>
          <ac:picMkLst>
            <pc:docMk/>
            <pc:sldMk cId="3999889254" sldId="344"/>
            <ac:picMk id="9" creationId="{1E614E4F-0504-038A-3662-001E748E90CA}"/>
          </ac:picMkLst>
        </pc:picChg>
        <pc:picChg chg="del">
          <ac:chgData name="CSI Staff" userId="3af3a030-eb15-4fee-bcf9-522d7a16145d" providerId="ADAL" clId="{E60DD07B-E270-4622-9B39-188A2D5ED98F}" dt="2023-06-01T15:32:00.746" v="5870" actId="478"/>
          <ac:picMkLst>
            <pc:docMk/>
            <pc:sldMk cId="3999889254" sldId="344"/>
            <ac:picMk id="11" creationId="{3EC53904-FC3B-792B-AFC6-5E724DB34F4E}"/>
          </ac:picMkLst>
        </pc:picChg>
        <pc:picChg chg="del">
          <ac:chgData name="CSI Staff" userId="3af3a030-eb15-4fee-bcf9-522d7a16145d" providerId="ADAL" clId="{E60DD07B-E270-4622-9B39-188A2D5ED98F}" dt="2023-06-01T15:32:00.746" v="5870" actId="478"/>
          <ac:picMkLst>
            <pc:docMk/>
            <pc:sldMk cId="3999889254" sldId="344"/>
            <ac:picMk id="13" creationId="{968B04F4-5B93-E7FE-034A-EF240C9FA6CC}"/>
          </ac:picMkLst>
        </pc:picChg>
        <pc:picChg chg="del">
          <ac:chgData name="CSI Staff" userId="3af3a030-eb15-4fee-bcf9-522d7a16145d" providerId="ADAL" clId="{E60DD07B-E270-4622-9B39-188A2D5ED98F}" dt="2023-06-01T15:32:00.746" v="5870" actId="478"/>
          <ac:picMkLst>
            <pc:docMk/>
            <pc:sldMk cId="3999889254" sldId="344"/>
            <ac:picMk id="17" creationId="{92F858AD-5E6E-693D-09E3-480BB9761632}"/>
          </ac:picMkLst>
        </pc:picChg>
      </pc:sldChg>
      <pc:sldChg chg="addSp delSp modSp mod">
        <pc:chgData name="CSI Staff" userId="3af3a030-eb15-4fee-bcf9-522d7a16145d" providerId="ADAL" clId="{E60DD07B-E270-4622-9B39-188A2D5ED98F}" dt="2023-06-01T15:35:53.136" v="5943" actId="1036"/>
        <pc:sldMkLst>
          <pc:docMk/>
          <pc:sldMk cId="2530121032" sldId="352"/>
        </pc:sldMkLst>
        <pc:spChg chg="add mod">
          <ac:chgData name="CSI Staff" userId="3af3a030-eb15-4fee-bcf9-522d7a16145d" providerId="ADAL" clId="{E60DD07B-E270-4622-9B39-188A2D5ED98F}" dt="2023-06-01T15:35:53.136" v="5943" actId="1036"/>
          <ac:spMkLst>
            <pc:docMk/>
            <pc:sldMk cId="2530121032" sldId="352"/>
            <ac:spMk id="3" creationId="{B70D9B3B-6B06-7E56-C10D-7F4ADA8D730D}"/>
          </ac:spMkLst>
        </pc:spChg>
        <pc:spChg chg="del">
          <ac:chgData name="CSI Staff" userId="3af3a030-eb15-4fee-bcf9-522d7a16145d" providerId="ADAL" clId="{E60DD07B-E270-4622-9B39-188A2D5ED98F}" dt="2023-06-01T15:35:50.642" v="5937" actId="478"/>
          <ac:spMkLst>
            <pc:docMk/>
            <pc:sldMk cId="2530121032" sldId="352"/>
            <ac:spMk id="26" creationId="{1B1C9CD2-998A-1155-5014-9C5274553990}"/>
          </ac:spMkLst>
        </pc:spChg>
      </pc:sldChg>
      <pc:sldChg chg="modSp mod">
        <pc:chgData name="CSI Staff" userId="3af3a030-eb15-4fee-bcf9-522d7a16145d" providerId="ADAL" clId="{E60DD07B-E270-4622-9B39-188A2D5ED98F}" dt="2023-05-31T15:17:23.361" v="54" actId="207"/>
        <pc:sldMkLst>
          <pc:docMk/>
          <pc:sldMk cId="3373577244" sldId="354"/>
        </pc:sldMkLst>
        <pc:graphicFrameChg chg="mod modGraphic">
          <ac:chgData name="CSI Staff" userId="3af3a030-eb15-4fee-bcf9-522d7a16145d" providerId="ADAL" clId="{E60DD07B-E270-4622-9B39-188A2D5ED98F}" dt="2023-05-31T15:17:23.361" v="54" actId="207"/>
          <ac:graphicFrameMkLst>
            <pc:docMk/>
            <pc:sldMk cId="3373577244" sldId="354"/>
            <ac:graphicFrameMk id="4" creationId="{9775E4D6-0E99-FBDC-7D7A-254ABA7EB413}"/>
          </ac:graphicFrameMkLst>
        </pc:graphicFrameChg>
      </pc:sldChg>
      <pc:sldChg chg="addSp delSp modSp mod">
        <pc:chgData name="CSI Staff" userId="3af3a030-eb15-4fee-bcf9-522d7a16145d" providerId="ADAL" clId="{E60DD07B-E270-4622-9B39-188A2D5ED98F}" dt="2023-05-31T15:17:31.440" v="56"/>
        <pc:sldMkLst>
          <pc:docMk/>
          <pc:sldMk cId="4064271102" sldId="356"/>
        </pc:sldMkLst>
        <pc:graphicFrameChg chg="del">
          <ac:chgData name="CSI Staff" userId="3af3a030-eb15-4fee-bcf9-522d7a16145d" providerId="ADAL" clId="{E60DD07B-E270-4622-9B39-188A2D5ED98F}" dt="2023-05-31T15:17:31.101" v="55" actId="478"/>
          <ac:graphicFrameMkLst>
            <pc:docMk/>
            <pc:sldMk cId="4064271102" sldId="356"/>
            <ac:graphicFrameMk id="4" creationId="{9775E4D6-0E99-FBDC-7D7A-254ABA7EB413}"/>
          </ac:graphicFrameMkLst>
        </pc:graphicFrameChg>
        <pc:graphicFrameChg chg="add mod">
          <ac:chgData name="CSI Staff" userId="3af3a030-eb15-4fee-bcf9-522d7a16145d" providerId="ADAL" clId="{E60DD07B-E270-4622-9B39-188A2D5ED98F}" dt="2023-05-31T15:17:31.440" v="56"/>
          <ac:graphicFrameMkLst>
            <pc:docMk/>
            <pc:sldMk cId="4064271102" sldId="356"/>
            <ac:graphicFrameMk id="5" creationId="{BAB1E139-D912-C522-8F19-334C74B67A27}"/>
          </ac:graphicFrameMkLst>
        </pc:graphicFrameChg>
        <pc:picChg chg="add mod">
          <ac:chgData name="CSI Staff" userId="3af3a030-eb15-4fee-bcf9-522d7a16145d" providerId="ADAL" clId="{E60DD07B-E270-4622-9B39-188A2D5ED98F}" dt="2023-05-31T14:44:05.888" v="7" actId="14100"/>
          <ac:picMkLst>
            <pc:docMk/>
            <pc:sldMk cId="4064271102" sldId="356"/>
            <ac:picMk id="3" creationId="{AFA10419-E068-96CE-ADAF-0F39AC401849}"/>
          </ac:picMkLst>
        </pc:picChg>
      </pc:sldChg>
      <pc:sldChg chg="addSp delSp modSp mod">
        <pc:chgData name="CSI Staff" userId="3af3a030-eb15-4fee-bcf9-522d7a16145d" providerId="ADAL" clId="{E60DD07B-E270-4622-9B39-188A2D5ED98F}" dt="2023-05-31T15:17:40.139" v="60"/>
        <pc:sldMkLst>
          <pc:docMk/>
          <pc:sldMk cId="2292481418" sldId="357"/>
        </pc:sldMkLst>
        <pc:graphicFrameChg chg="add mod">
          <ac:chgData name="CSI Staff" userId="3af3a030-eb15-4fee-bcf9-522d7a16145d" providerId="ADAL" clId="{E60DD07B-E270-4622-9B39-188A2D5ED98F}" dt="2023-05-31T15:17:40.139" v="60"/>
          <ac:graphicFrameMkLst>
            <pc:docMk/>
            <pc:sldMk cId="2292481418" sldId="357"/>
            <ac:graphicFrameMk id="2" creationId="{C6E83B1A-8D97-DD9A-045C-40030451D89E}"/>
          </ac:graphicFrameMkLst>
        </pc:graphicFrameChg>
        <pc:graphicFrameChg chg="del">
          <ac:chgData name="CSI Staff" userId="3af3a030-eb15-4fee-bcf9-522d7a16145d" providerId="ADAL" clId="{E60DD07B-E270-4622-9B39-188A2D5ED98F}" dt="2023-05-31T15:17:39.848" v="59" actId="478"/>
          <ac:graphicFrameMkLst>
            <pc:docMk/>
            <pc:sldMk cId="2292481418" sldId="357"/>
            <ac:graphicFrameMk id="4" creationId="{9775E4D6-0E99-FBDC-7D7A-254ABA7EB413}"/>
          </ac:graphicFrameMkLst>
        </pc:graphicFrameChg>
      </pc:sldChg>
      <pc:sldChg chg="addSp delSp modSp mod">
        <pc:chgData name="CSI Staff" userId="3af3a030-eb15-4fee-bcf9-522d7a16145d" providerId="ADAL" clId="{E60DD07B-E270-4622-9B39-188A2D5ED98F}" dt="2023-05-31T15:17:48.390" v="64"/>
        <pc:sldMkLst>
          <pc:docMk/>
          <pc:sldMk cId="3649647031" sldId="358"/>
        </pc:sldMkLst>
        <pc:graphicFrameChg chg="del">
          <ac:chgData name="CSI Staff" userId="3af3a030-eb15-4fee-bcf9-522d7a16145d" providerId="ADAL" clId="{E60DD07B-E270-4622-9B39-188A2D5ED98F}" dt="2023-05-31T15:17:48.024" v="63" actId="478"/>
          <ac:graphicFrameMkLst>
            <pc:docMk/>
            <pc:sldMk cId="3649647031" sldId="358"/>
            <ac:graphicFrameMk id="4" creationId="{9775E4D6-0E99-FBDC-7D7A-254ABA7EB413}"/>
          </ac:graphicFrameMkLst>
        </pc:graphicFrameChg>
        <pc:graphicFrameChg chg="add mod">
          <ac:chgData name="CSI Staff" userId="3af3a030-eb15-4fee-bcf9-522d7a16145d" providerId="ADAL" clId="{E60DD07B-E270-4622-9B39-188A2D5ED98F}" dt="2023-05-31T15:17:48.390" v="64"/>
          <ac:graphicFrameMkLst>
            <pc:docMk/>
            <pc:sldMk cId="3649647031" sldId="358"/>
            <ac:graphicFrameMk id="5" creationId="{AE4C5C2D-4484-669F-D602-3A59BF074D84}"/>
          </ac:graphicFrameMkLst>
        </pc:graphicFrameChg>
        <pc:picChg chg="add mod modCrop">
          <ac:chgData name="CSI Staff" userId="3af3a030-eb15-4fee-bcf9-522d7a16145d" providerId="ADAL" clId="{E60DD07B-E270-4622-9B39-188A2D5ED98F}" dt="2023-05-31T14:55:01.845" v="36" actId="1036"/>
          <ac:picMkLst>
            <pc:docMk/>
            <pc:sldMk cId="3649647031" sldId="358"/>
            <ac:picMk id="3" creationId="{DF323A1E-BAF5-E64E-909E-D6D248082095}"/>
          </ac:picMkLst>
        </pc:picChg>
      </pc:sldChg>
      <pc:sldChg chg="addSp delSp modSp mod">
        <pc:chgData name="CSI Staff" userId="3af3a030-eb15-4fee-bcf9-522d7a16145d" providerId="ADAL" clId="{E60DD07B-E270-4622-9B39-188A2D5ED98F}" dt="2023-05-31T15:18:05.188" v="68"/>
        <pc:sldMkLst>
          <pc:docMk/>
          <pc:sldMk cId="2424585914" sldId="359"/>
        </pc:sldMkLst>
        <pc:graphicFrameChg chg="add mod">
          <ac:chgData name="CSI Staff" userId="3af3a030-eb15-4fee-bcf9-522d7a16145d" providerId="ADAL" clId="{E60DD07B-E270-4622-9B39-188A2D5ED98F}" dt="2023-05-31T15:18:05.188" v="68"/>
          <ac:graphicFrameMkLst>
            <pc:docMk/>
            <pc:sldMk cId="2424585914" sldId="359"/>
            <ac:graphicFrameMk id="2" creationId="{6DACBD06-9747-17C5-6EFD-3E2F025D7A35}"/>
          </ac:graphicFrameMkLst>
        </pc:graphicFrameChg>
        <pc:graphicFrameChg chg="del">
          <ac:chgData name="CSI Staff" userId="3af3a030-eb15-4fee-bcf9-522d7a16145d" providerId="ADAL" clId="{E60DD07B-E270-4622-9B39-188A2D5ED98F}" dt="2023-05-31T15:18:04.951" v="67" actId="478"/>
          <ac:graphicFrameMkLst>
            <pc:docMk/>
            <pc:sldMk cId="2424585914" sldId="359"/>
            <ac:graphicFrameMk id="4" creationId="{9775E4D6-0E99-FBDC-7D7A-254ABA7EB413}"/>
          </ac:graphicFrameMkLst>
        </pc:graphicFrameChg>
      </pc:sldChg>
      <pc:sldChg chg="addSp delSp modSp mod">
        <pc:chgData name="CSI Staff" userId="3af3a030-eb15-4fee-bcf9-522d7a16145d" providerId="ADAL" clId="{E60DD07B-E270-4622-9B39-188A2D5ED98F}" dt="2023-05-31T15:18:14.837" v="72"/>
        <pc:sldMkLst>
          <pc:docMk/>
          <pc:sldMk cId="3211239588" sldId="360"/>
        </pc:sldMkLst>
        <pc:graphicFrameChg chg="del">
          <ac:chgData name="CSI Staff" userId="3af3a030-eb15-4fee-bcf9-522d7a16145d" providerId="ADAL" clId="{E60DD07B-E270-4622-9B39-188A2D5ED98F}" dt="2023-05-31T15:18:14.513" v="71" actId="478"/>
          <ac:graphicFrameMkLst>
            <pc:docMk/>
            <pc:sldMk cId="3211239588" sldId="360"/>
            <ac:graphicFrameMk id="4" creationId="{9775E4D6-0E99-FBDC-7D7A-254ABA7EB413}"/>
          </ac:graphicFrameMkLst>
        </pc:graphicFrameChg>
        <pc:graphicFrameChg chg="add mod">
          <ac:chgData name="CSI Staff" userId="3af3a030-eb15-4fee-bcf9-522d7a16145d" providerId="ADAL" clId="{E60DD07B-E270-4622-9B39-188A2D5ED98F}" dt="2023-05-31T15:18:14.837" v="72"/>
          <ac:graphicFrameMkLst>
            <pc:docMk/>
            <pc:sldMk cId="3211239588" sldId="360"/>
            <ac:graphicFrameMk id="5" creationId="{1F93FC5B-CA06-02B1-31B8-44C627B024DA}"/>
          </ac:graphicFrameMkLst>
        </pc:graphicFrameChg>
        <pc:picChg chg="add mod">
          <ac:chgData name="CSI Staff" userId="3af3a030-eb15-4fee-bcf9-522d7a16145d" providerId="ADAL" clId="{E60DD07B-E270-4622-9B39-188A2D5ED98F}" dt="2023-05-31T14:56:20.964" v="43" actId="1076"/>
          <ac:picMkLst>
            <pc:docMk/>
            <pc:sldMk cId="3211239588" sldId="360"/>
            <ac:picMk id="3" creationId="{60E83C4E-2D4E-27D7-E579-F74B73C8EA93}"/>
          </ac:picMkLst>
        </pc:picChg>
      </pc:sldChg>
      <pc:sldChg chg="addSp delSp modSp mod">
        <pc:chgData name="CSI Staff" userId="3af3a030-eb15-4fee-bcf9-522d7a16145d" providerId="ADAL" clId="{E60DD07B-E270-4622-9B39-188A2D5ED98F}" dt="2023-05-31T15:18:27.468" v="78"/>
        <pc:sldMkLst>
          <pc:docMk/>
          <pc:sldMk cId="4216013432" sldId="361"/>
        </pc:sldMkLst>
        <pc:graphicFrameChg chg="del">
          <ac:chgData name="CSI Staff" userId="3af3a030-eb15-4fee-bcf9-522d7a16145d" providerId="ADAL" clId="{E60DD07B-E270-4622-9B39-188A2D5ED98F}" dt="2023-05-31T15:18:22.448" v="75" actId="478"/>
          <ac:graphicFrameMkLst>
            <pc:docMk/>
            <pc:sldMk cId="4216013432" sldId="361"/>
            <ac:graphicFrameMk id="4" creationId="{9775E4D6-0E99-FBDC-7D7A-254ABA7EB413}"/>
          </ac:graphicFrameMkLst>
        </pc:graphicFrameChg>
        <pc:graphicFrameChg chg="add del mod">
          <ac:chgData name="CSI Staff" userId="3af3a030-eb15-4fee-bcf9-522d7a16145d" providerId="ADAL" clId="{E60DD07B-E270-4622-9B39-188A2D5ED98F}" dt="2023-05-31T15:18:27.226" v="77" actId="478"/>
          <ac:graphicFrameMkLst>
            <pc:docMk/>
            <pc:sldMk cId="4216013432" sldId="361"/>
            <ac:graphicFrameMk id="10" creationId="{DF61B74E-CC7F-E5E1-4210-CA833CCF1ADA}"/>
          </ac:graphicFrameMkLst>
        </pc:graphicFrameChg>
        <pc:graphicFrameChg chg="add mod">
          <ac:chgData name="CSI Staff" userId="3af3a030-eb15-4fee-bcf9-522d7a16145d" providerId="ADAL" clId="{E60DD07B-E270-4622-9B39-188A2D5ED98F}" dt="2023-05-31T15:18:27.468" v="78"/>
          <ac:graphicFrameMkLst>
            <pc:docMk/>
            <pc:sldMk cId="4216013432" sldId="361"/>
            <ac:graphicFrameMk id="11" creationId="{0BE382BE-4E59-535F-79E2-08916C087EA1}"/>
          </ac:graphicFrameMkLst>
        </pc:graphicFrameChg>
        <pc:picChg chg="add del mod">
          <ac:chgData name="CSI Staff" userId="3af3a030-eb15-4fee-bcf9-522d7a16145d" providerId="ADAL" clId="{E60DD07B-E270-4622-9B39-188A2D5ED98F}" dt="2023-05-31T14:47:00.094" v="16" actId="478"/>
          <ac:picMkLst>
            <pc:docMk/>
            <pc:sldMk cId="4216013432" sldId="361"/>
            <ac:picMk id="3" creationId="{2C8C46D8-2731-8693-D576-2E3209EC1ECB}"/>
          </ac:picMkLst>
        </pc:picChg>
        <pc:picChg chg="add del mod">
          <ac:chgData name="CSI Staff" userId="3af3a030-eb15-4fee-bcf9-522d7a16145d" providerId="ADAL" clId="{E60DD07B-E270-4622-9B39-188A2D5ED98F}" dt="2023-05-31T14:47:16.374" v="20" actId="478"/>
          <ac:picMkLst>
            <pc:docMk/>
            <pc:sldMk cId="4216013432" sldId="361"/>
            <ac:picMk id="6" creationId="{54D54599-FEEB-DA00-5D16-5172DADA9381}"/>
          </ac:picMkLst>
        </pc:picChg>
        <pc:picChg chg="add mod">
          <ac:chgData name="CSI Staff" userId="3af3a030-eb15-4fee-bcf9-522d7a16145d" providerId="ADAL" clId="{E60DD07B-E270-4622-9B39-188A2D5ED98F}" dt="2023-05-31T14:47:32.460" v="26" actId="14100"/>
          <ac:picMkLst>
            <pc:docMk/>
            <pc:sldMk cId="4216013432" sldId="361"/>
            <ac:picMk id="9" creationId="{5146E0CA-C27C-4205-B92B-139EB0602DFB}"/>
          </ac:picMkLst>
        </pc:picChg>
      </pc:sldChg>
      <pc:sldChg chg="del">
        <pc:chgData name="CSI Staff" userId="3af3a030-eb15-4fee-bcf9-522d7a16145d" providerId="ADAL" clId="{E60DD07B-E270-4622-9B39-188A2D5ED98F}" dt="2023-05-31T15:08:04.380" v="48" actId="47"/>
        <pc:sldMkLst>
          <pc:docMk/>
          <pc:sldMk cId="2095297469" sldId="362"/>
        </pc:sldMkLst>
      </pc:sldChg>
      <pc:sldChg chg="addSp delSp modSp mod">
        <pc:chgData name="CSI Staff" userId="3af3a030-eb15-4fee-bcf9-522d7a16145d" providerId="ADAL" clId="{E60DD07B-E270-4622-9B39-188A2D5ED98F}" dt="2023-05-31T15:18:43.511" v="86"/>
        <pc:sldMkLst>
          <pc:docMk/>
          <pc:sldMk cId="856107420" sldId="363"/>
        </pc:sldMkLst>
        <pc:graphicFrameChg chg="add mod">
          <ac:chgData name="CSI Staff" userId="3af3a030-eb15-4fee-bcf9-522d7a16145d" providerId="ADAL" clId="{E60DD07B-E270-4622-9B39-188A2D5ED98F}" dt="2023-05-31T15:18:43.511" v="86"/>
          <ac:graphicFrameMkLst>
            <pc:docMk/>
            <pc:sldMk cId="856107420" sldId="363"/>
            <ac:graphicFrameMk id="2" creationId="{5EA18148-6682-63BF-AB35-C7E3D49D4C91}"/>
          </ac:graphicFrameMkLst>
        </pc:graphicFrameChg>
        <pc:graphicFrameChg chg="del">
          <ac:chgData name="CSI Staff" userId="3af3a030-eb15-4fee-bcf9-522d7a16145d" providerId="ADAL" clId="{E60DD07B-E270-4622-9B39-188A2D5ED98F}" dt="2023-05-31T15:18:43.303" v="85" actId="478"/>
          <ac:graphicFrameMkLst>
            <pc:docMk/>
            <pc:sldMk cId="856107420" sldId="363"/>
            <ac:graphicFrameMk id="4" creationId="{9775E4D6-0E99-FBDC-7D7A-254ABA7EB413}"/>
          </ac:graphicFrameMkLst>
        </pc:graphicFrameChg>
      </pc:sldChg>
      <pc:sldChg chg="addSp delSp modSp mod">
        <pc:chgData name="CSI Staff" userId="3af3a030-eb15-4fee-bcf9-522d7a16145d" providerId="ADAL" clId="{E60DD07B-E270-4622-9B39-188A2D5ED98F}" dt="2023-05-31T15:18:35.446" v="82"/>
        <pc:sldMkLst>
          <pc:docMk/>
          <pc:sldMk cId="373525118" sldId="364"/>
        </pc:sldMkLst>
        <pc:graphicFrameChg chg="add mod">
          <ac:chgData name="CSI Staff" userId="3af3a030-eb15-4fee-bcf9-522d7a16145d" providerId="ADAL" clId="{E60DD07B-E270-4622-9B39-188A2D5ED98F}" dt="2023-05-31T15:18:35.446" v="82"/>
          <ac:graphicFrameMkLst>
            <pc:docMk/>
            <pc:sldMk cId="373525118" sldId="364"/>
            <ac:graphicFrameMk id="2" creationId="{FAD004F7-7114-C893-45BC-F27AE42AB8C1}"/>
          </ac:graphicFrameMkLst>
        </pc:graphicFrameChg>
        <pc:graphicFrameChg chg="del">
          <ac:chgData name="CSI Staff" userId="3af3a030-eb15-4fee-bcf9-522d7a16145d" providerId="ADAL" clId="{E60DD07B-E270-4622-9B39-188A2D5ED98F}" dt="2023-05-31T15:18:35.200" v="81" actId="478"/>
          <ac:graphicFrameMkLst>
            <pc:docMk/>
            <pc:sldMk cId="373525118" sldId="364"/>
            <ac:graphicFrameMk id="4" creationId="{9775E4D6-0E99-FBDC-7D7A-254ABA7EB413}"/>
          </ac:graphicFrameMkLst>
        </pc:graphicFrameChg>
      </pc:sldChg>
      <pc:sldChg chg="addSp delSp modSp mod">
        <pc:chgData name="CSI Staff" userId="3af3a030-eb15-4fee-bcf9-522d7a16145d" providerId="ADAL" clId="{E60DD07B-E270-4622-9B39-188A2D5ED98F}" dt="2023-05-31T15:17:44.752" v="62"/>
        <pc:sldMkLst>
          <pc:docMk/>
          <pc:sldMk cId="497212735" sldId="365"/>
        </pc:sldMkLst>
        <pc:graphicFrameChg chg="add mod">
          <ac:chgData name="CSI Staff" userId="3af3a030-eb15-4fee-bcf9-522d7a16145d" providerId="ADAL" clId="{E60DD07B-E270-4622-9B39-188A2D5ED98F}" dt="2023-05-31T15:17:44.752" v="62"/>
          <ac:graphicFrameMkLst>
            <pc:docMk/>
            <pc:sldMk cId="497212735" sldId="365"/>
            <ac:graphicFrameMk id="2" creationId="{844C2432-978B-E4CA-DE63-518E919303AE}"/>
          </ac:graphicFrameMkLst>
        </pc:graphicFrameChg>
        <pc:graphicFrameChg chg="del">
          <ac:chgData name="CSI Staff" userId="3af3a030-eb15-4fee-bcf9-522d7a16145d" providerId="ADAL" clId="{E60DD07B-E270-4622-9B39-188A2D5ED98F}" dt="2023-05-31T15:17:44.392" v="61" actId="478"/>
          <ac:graphicFrameMkLst>
            <pc:docMk/>
            <pc:sldMk cId="497212735" sldId="365"/>
            <ac:graphicFrameMk id="4" creationId="{9775E4D6-0E99-FBDC-7D7A-254ABA7EB413}"/>
          </ac:graphicFrameMkLst>
        </pc:graphicFrameChg>
      </pc:sldChg>
      <pc:sldChg chg="addSp delSp modSp mod">
        <pc:chgData name="CSI Staff" userId="3af3a030-eb15-4fee-bcf9-522d7a16145d" providerId="ADAL" clId="{E60DD07B-E270-4622-9B39-188A2D5ED98F}" dt="2023-05-31T15:17:35.746" v="58"/>
        <pc:sldMkLst>
          <pc:docMk/>
          <pc:sldMk cId="4237629045" sldId="366"/>
        </pc:sldMkLst>
        <pc:spChg chg="mod">
          <ac:chgData name="CSI Staff" userId="3af3a030-eb15-4fee-bcf9-522d7a16145d" providerId="ADAL" clId="{E60DD07B-E270-4622-9B39-188A2D5ED98F}" dt="2023-05-31T14:44:12.148" v="9" actId="20577"/>
          <ac:spMkLst>
            <pc:docMk/>
            <pc:sldMk cId="4237629045" sldId="366"/>
            <ac:spMk id="9" creationId="{3C1C3F90-2EDB-DA67-991B-58440DE085FE}"/>
          </ac:spMkLst>
        </pc:spChg>
        <pc:graphicFrameChg chg="add mod">
          <ac:chgData name="CSI Staff" userId="3af3a030-eb15-4fee-bcf9-522d7a16145d" providerId="ADAL" clId="{E60DD07B-E270-4622-9B39-188A2D5ED98F}" dt="2023-05-31T15:17:35.746" v="58"/>
          <ac:graphicFrameMkLst>
            <pc:docMk/>
            <pc:sldMk cId="4237629045" sldId="366"/>
            <ac:graphicFrameMk id="3" creationId="{3D63BF36-430E-0856-55F5-987214D16D60}"/>
          </ac:graphicFrameMkLst>
        </pc:graphicFrameChg>
        <pc:graphicFrameChg chg="del">
          <ac:chgData name="CSI Staff" userId="3af3a030-eb15-4fee-bcf9-522d7a16145d" providerId="ADAL" clId="{E60DD07B-E270-4622-9B39-188A2D5ED98F}" dt="2023-05-31T15:17:35.360" v="57" actId="478"/>
          <ac:graphicFrameMkLst>
            <pc:docMk/>
            <pc:sldMk cId="4237629045" sldId="366"/>
            <ac:graphicFrameMk id="4" creationId="{9775E4D6-0E99-FBDC-7D7A-254ABA7EB413}"/>
          </ac:graphicFrameMkLst>
        </pc:graphicFrameChg>
        <pc:picChg chg="add mod">
          <ac:chgData name="CSI Staff" userId="3af3a030-eb15-4fee-bcf9-522d7a16145d" providerId="ADAL" clId="{E60DD07B-E270-4622-9B39-188A2D5ED98F}" dt="2023-05-31T14:44:08.790" v="8"/>
          <ac:picMkLst>
            <pc:docMk/>
            <pc:sldMk cId="4237629045" sldId="366"/>
            <ac:picMk id="2" creationId="{91316984-841E-7279-7A72-19A1FDDA9F33}"/>
          </ac:picMkLst>
        </pc:picChg>
      </pc:sldChg>
      <pc:sldChg chg="addSp delSp modSp mod">
        <pc:chgData name="CSI Staff" userId="3af3a030-eb15-4fee-bcf9-522d7a16145d" providerId="ADAL" clId="{E60DD07B-E270-4622-9B39-188A2D5ED98F}" dt="2023-05-31T15:17:52.448" v="66"/>
        <pc:sldMkLst>
          <pc:docMk/>
          <pc:sldMk cId="3712099981" sldId="367"/>
        </pc:sldMkLst>
        <pc:spChg chg="mod">
          <ac:chgData name="CSI Staff" userId="3af3a030-eb15-4fee-bcf9-522d7a16145d" providerId="ADAL" clId="{E60DD07B-E270-4622-9B39-188A2D5ED98F}" dt="2023-05-31T14:55:07.245" v="38" actId="6549"/>
          <ac:spMkLst>
            <pc:docMk/>
            <pc:sldMk cId="3712099981" sldId="367"/>
            <ac:spMk id="9" creationId="{3C1C3F90-2EDB-DA67-991B-58440DE085FE}"/>
          </ac:spMkLst>
        </pc:spChg>
        <pc:graphicFrameChg chg="add mod">
          <ac:chgData name="CSI Staff" userId="3af3a030-eb15-4fee-bcf9-522d7a16145d" providerId="ADAL" clId="{E60DD07B-E270-4622-9B39-188A2D5ED98F}" dt="2023-05-31T15:17:52.448" v="66"/>
          <ac:graphicFrameMkLst>
            <pc:docMk/>
            <pc:sldMk cId="3712099981" sldId="367"/>
            <ac:graphicFrameMk id="3" creationId="{3341E9CC-F465-29BB-037B-3AFFEA8AD235}"/>
          </ac:graphicFrameMkLst>
        </pc:graphicFrameChg>
        <pc:graphicFrameChg chg="del">
          <ac:chgData name="CSI Staff" userId="3af3a030-eb15-4fee-bcf9-522d7a16145d" providerId="ADAL" clId="{E60DD07B-E270-4622-9B39-188A2D5ED98F}" dt="2023-05-31T15:17:52.160" v="65" actId="478"/>
          <ac:graphicFrameMkLst>
            <pc:docMk/>
            <pc:sldMk cId="3712099981" sldId="367"/>
            <ac:graphicFrameMk id="4" creationId="{9775E4D6-0E99-FBDC-7D7A-254ABA7EB413}"/>
          </ac:graphicFrameMkLst>
        </pc:graphicFrameChg>
        <pc:picChg chg="add mod">
          <ac:chgData name="CSI Staff" userId="3af3a030-eb15-4fee-bcf9-522d7a16145d" providerId="ADAL" clId="{E60DD07B-E270-4622-9B39-188A2D5ED98F}" dt="2023-05-31T14:55:04.559" v="37"/>
          <ac:picMkLst>
            <pc:docMk/>
            <pc:sldMk cId="3712099981" sldId="367"/>
            <ac:picMk id="2" creationId="{D891318A-6FFF-4C14-D297-81AB6FB17261}"/>
          </ac:picMkLst>
        </pc:picChg>
      </pc:sldChg>
      <pc:sldChg chg="addSp delSp modSp mod">
        <pc:chgData name="CSI Staff" userId="3af3a030-eb15-4fee-bcf9-522d7a16145d" providerId="ADAL" clId="{E60DD07B-E270-4622-9B39-188A2D5ED98F}" dt="2023-05-31T15:18:10.941" v="70"/>
        <pc:sldMkLst>
          <pc:docMk/>
          <pc:sldMk cId="1602316625" sldId="368"/>
        </pc:sldMkLst>
        <pc:graphicFrameChg chg="add mod">
          <ac:chgData name="CSI Staff" userId="3af3a030-eb15-4fee-bcf9-522d7a16145d" providerId="ADAL" clId="{E60DD07B-E270-4622-9B39-188A2D5ED98F}" dt="2023-05-31T15:18:10.941" v="70"/>
          <ac:graphicFrameMkLst>
            <pc:docMk/>
            <pc:sldMk cId="1602316625" sldId="368"/>
            <ac:graphicFrameMk id="2" creationId="{0FD4E456-172E-79E8-B5E9-885A8CEA15BC}"/>
          </ac:graphicFrameMkLst>
        </pc:graphicFrameChg>
        <pc:graphicFrameChg chg="del">
          <ac:chgData name="CSI Staff" userId="3af3a030-eb15-4fee-bcf9-522d7a16145d" providerId="ADAL" clId="{E60DD07B-E270-4622-9B39-188A2D5ED98F}" dt="2023-05-31T15:18:10.650" v="69" actId="478"/>
          <ac:graphicFrameMkLst>
            <pc:docMk/>
            <pc:sldMk cId="1602316625" sldId="368"/>
            <ac:graphicFrameMk id="4" creationId="{9775E4D6-0E99-FBDC-7D7A-254ABA7EB413}"/>
          </ac:graphicFrameMkLst>
        </pc:graphicFrameChg>
      </pc:sldChg>
      <pc:sldChg chg="addSp delSp modSp mod">
        <pc:chgData name="CSI Staff" userId="3af3a030-eb15-4fee-bcf9-522d7a16145d" providerId="ADAL" clId="{E60DD07B-E270-4622-9B39-188A2D5ED98F}" dt="2023-05-31T15:18:19.070" v="74"/>
        <pc:sldMkLst>
          <pc:docMk/>
          <pc:sldMk cId="890551252" sldId="369"/>
        </pc:sldMkLst>
        <pc:spChg chg="mod">
          <ac:chgData name="CSI Staff" userId="3af3a030-eb15-4fee-bcf9-522d7a16145d" providerId="ADAL" clId="{E60DD07B-E270-4622-9B39-188A2D5ED98F}" dt="2023-05-31T14:56:27.986" v="47" actId="20577"/>
          <ac:spMkLst>
            <pc:docMk/>
            <pc:sldMk cId="890551252" sldId="369"/>
            <ac:spMk id="9" creationId="{3C1C3F90-2EDB-DA67-991B-58440DE085FE}"/>
          </ac:spMkLst>
        </pc:spChg>
        <pc:graphicFrameChg chg="add mod">
          <ac:chgData name="CSI Staff" userId="3af3a030-eb15-4fee-bcf9-522d7a16145d" providerId="ADAL" clId="{E60DD07B-E270-4622-9B39-188A2D5ED98F}" dt="2023-05-31T15:18:19.070" v="74"/>
          <ac:graphicFrameMkLst>
            <pc:docMk/>
            <pc:sldMk cId="890551252" sldId="369"/>
            <ac:graphicFrameMk id="3" creationId="{15280898-CFFF-7139-4378-817E76B4ABB1}"/>
          </ac:graphicFrameMkLst>
        </pc:graphicFrameChg>
        <pc:graphicFrameChg chg="del">
          <ac:chgData name="CSI Staff" userId="3af3a030-eb15-4fee-bcf9-522d7a16145d" providerId="ADAL" clId="{E60DD07B-E270-4622-9B39-188A2D5ED98F}" dt="2023-05-31T15:18:18.825" v="73" actId="478"/>
          <ac:graphicFrameMkLst>
            <pc:docMk/>
            <pc:sldMk cId="890551252" sldId="369"/>
            <ac:graphicFrameMk id="4" creationId="{9775E4D6-0E99-FBDC-7D7A-254ABA7EB413}"/>
          </ac:graphicFrameMkLst>
        </pc:graphicFrameChg>
        <pc:picChg chg="add mod">
          <ac:chgData name="CSI Staff" userId="3af3a030-eb15-4fee-bcf9-522d7a16145d" providerId="ADAL" clId="{E60DD07B-E270-4622-9B39-188A2D5ED98F}" dt="2023-05-31T14:56:23.100" v="44"/>
          <ac:picMkLst>
            <pc:docMk/>
            <pc:sldMk cId="890551252" sldId="369"/>
            <ac:picMk id="2" creationId="{2F78DE09-E723-3B73-A787-204A4057E3DB}"/>
          </ac:picMkLst>
        </pc:picChg>
      </pc:sldChg>
      <pc:sldChg chg="addSp delSp modSp mod">
        <pc:chgData name="CSI Staff" userId="3af3a030-eb15-4fee-bcf9-522d7a16145d" providerId="ADAL" clId="{E60DD07B-E270-4622-9B39-188A2D5ED98F}" dt="2023-05-31T15:18:31.555" v="80"/>
        <pc:sldMkLst>
          <pc:docMk/>
          <pc:sldMk cId="495160042" sldId="370"/>
        </pc:sldMkLst>
        <pc:spChg chg="mod">
          <ac:chgData name="CSI Staff" userId="3af3a030-eb15-4fee-bcf9-522d7a16145d" providerId="ADAL" clId="{E60DD07B-E270-4622-9B39-188A2D5ED98F}" dt="2023-05-31T14:45:45.157" v="15" actId="6549"/>
          <ac:spMkLst>
            <pc:docMk/>
            <pc:sldMk cId="495160042" sldId="370"/>
            <ac:spMk id="9" creationId="{3C1C3F90-2EDB-DA67-991B-58440DE085FE}"/>
          </ac:spMkLst>
        </pc:spChg>
        <pc:graphicFrameChg chg="del">
          <ac:chgData name="CSI Staff" userId="3af3a030-eb15-4fee-bcf9-522d7a16145d" providerId="ADAL" clId="{E60DD07B-E270-4622-9B39-188A2D5ED98F}" dt="2023-05-31T15:18:31.313" v="79" actId="478"/>
          <ac:graphicFrameMkLst>
            <pc:docMk/>
            <pc:sldMk cId="495160042" sldId="370"/>
            <ac:graphicFrameMk id="4" creationId="{9775E4D6-0E99-FBDC-7D7A-254ABA7EB413}"/>
          </ac:graphicFrameMkLst>
        </pc:graphicFrameChg>
        <pc:graphicFrameChg chg="add mod">
          <ac:chgData name="CSI Staff" userId="3af3a030-eb15-4fee-bcf9-522d7a16145d" providerId="ADAL" clId="{E60DD07B-E270-4622-9B39-188A2D5ED98F}" dt="2023-05-31T15:18:31.555" v="80"/>
          <ac:graphicFrameMkLst>
            <pc:docMk/>
            <pc:sldMk cId="495160042" sldId="370"/>
            <ac:graphicFrameMk id="5" creationId="{7479D238-3610-6EFD-E1C7-EEE9C07F0628}"/>
          </ac:graphicFrameMkLst>
        </pc:graphicFrameChg>
        <pc:picChg chg="add del mod">
          <ac:chgData name="CSI Staff" userId="3af3a030-eb15-4fee-bcf9-522d7a16145d" providerId="ADAL" clId="{E60DD07B-E270-4622-9B39-188A2D5ED98F}" dt="2023-05-31T14:47:36.898" v="27" actId="478"/>
          <ac:picMkLst>
            <pc:docMk/>
            <pc:sldMk cId="495160042" sldId="370"/>
            <ac:picMk id="2" creationId="{60F30247-050C-D4E0-4103-854B08647A10}"/>
          </ac:picMkLst>
        </pc:picChg>
        <pc:picChg chg="add mod">
          <ac:chgData name="CSI Staff" userId="3af3a030-eb15-4fee-bcf9-522d7a16145d" providerId="ADAL" clId="{E60DD07B-E270-4622-9B39-188A2D5ED98F}" dt="2023-05-31T14:47:37.298" v="28"/>
          <ac:picMkLst>
            <pc:docMk/>
            <pc:sldMk cId="495160042" sldId="370"/>
            <ac:picMk id="3" creationId="{90CBFA8A-9AA1-D014-FAD3-CE04009FA433}"/>
          </ac:picMkLst>
        </pc:picChg>
      </pc:sldChg>
      <pc:sldChg chg="del">
        <pc:chgData name="CSI Staff" userId="3af3a030-eb15-4fee-bcf9-522d7a16145d" providerId="ADAL" clId="{E60DD07B-E270-4622-9B39-188A2D5ED98F}" dt="2023-05-31T15:08:05.419" v="49" actId="47"/>
        <pc:sldMkLst>
          <pc:docMk/>
          <pc:sldMk cId="1830071648" sldId="371"/>
        </pc:sldMkLst>
      </pc:sldChg>
      <pc:sldChg chg="addSp delSp modSp mod">
        <pc:chgData name="CSI Staff" userId="3af3a030-eb15-4fee-bcf9-522d7a16145d" providerId="ADAL" clId="{E60DD07B-E270-4622-9B39-188A2D5ED98F}" dt="2023-05-31T15:18:47.579" v="88"/>
        <pc:sldMkLst>
          <pc:docMk/>
          <pc:sldMk cId="775330378" sldId="372"/>
        </pc:sldMkLst>
        <pc:graphicFrameChg chg="add mod">
          <ac:chgData name="CSI Staff" userId="3af3a030-eb15-4fee-bcf9-522d7a16145d" providerId="ADAL" clId="{E60DD07B-E270-4622-9B39-188A2D5ED98F}" dt="2023-05-31T15:18:47.579" v="88"/>
          <ac:graphicFrameMkLst>
            <pc:docMk/>
            <pc:sldMk cId="775330378" sldId="372"/>
            <ac:graphicFrameMk id="2" creationId="{989613F5-4AF6-6467-FF86-803D89FC2832}"/>
          </ac:graphicFrameMkLst>
        </pc:graphicFrameChg>
        <pc:graphicFrameChg chg="del">
          <ac:chgData name="CSI Staff" userId="3af3a030-eb15-4fee-bcf9-522d7a16145d" providerId="ADAL" clId="{E60DD07B-E270-4622-9B39-188A2D5ED98F}" dt="2023-05-31T15:18:47.327" v="87" actId="478"/>
          <ac:graphicFrameMkLst>
            <pc:docMk/>
            <pc:sldMk cId="775330378" sldId="372"/>
            <ac:graphicFrameMk id="4" creationId="{9775E4D6-0E99-FBDC-7D7A-254ABA7EB413}"/>
          </ac:graphicFrameMkLst>
        </pc:graphicFrameChg>
      </pc:sldChg>
      <pc:sldChg chg="addSp delSp modSp mod">
        <pc:chgData name="CSI Staff" userId="3af3a030-eb15-4fee-bcf9-522d7a16145d" providerId="ADAL" clId="{E60DD07B-E270-4622-9B39-188A2D5ED98F}" dt="2023-05-31T15:18:39.842" v="84"/>
        <pc:sldMkLst>
          <pc:docMk/>
          <pc:sldMk cId="3470112257" sldId="373"/>
        </pc:sldMkLst>
        <pc:graphicFrameChg chg="add mod">
          <ac:chgData name="CSI Staff" userId="3af3a030-eb15-4fee-bcf9-522d7a16145d" providerId="ADAL" clId="{E60DD07B-E270-4622-9B39-188A2D5ED98F}" dt="2023-05-31T15:18:39.842" v="84"/>
          <ac:graphicFrameMkLst>
            <pc:docMk/>
            <pc:sldMk cId="3470112257" sldId="373"/>
            <ac:graphicFrameMk id="2" creationId="{1068D530-9C44-9986-1D3D-A9A8297327AB}"/>
          </ac:graphicFrameMkLst>
        </pc:graphicFrameChg>
        <pc:graphicFrameChg chg="del">
          <ac:chgData name="CSI Staff" userId="3af3a030-eb15-4fee-bcf9-522d7a16145d" providerId="ADAL" clId="{E60DD07B-E270-4622-9B39-188A2D5ED98F}" dt="2023-05-31T15:18:39.600" v="83" actId="478"/>
          <ac:graphicFrameMkLst>
            <pc:docMk/>
            <pc:sldMk cId="3470112257" sldId="373"/>
            <ac:graphicFrameMk id="4" creationId="{9775E4D6-0E99-FBDC-7D7A-254ABA7EB413}"/>
          </ac:graphicFrameMkLst>
        </pc:graphicFrameChg>
      </pc:sldChg>
      <pc:sldChg chg="addSp delSp modSp add mod modNotesTx">
        <pc:chgData name="CSI Staff" userId="3af3a030-eb15-4fee-bcf9-522d7a16145d" providerId="ADAL" clId="{E60DD07B-E270-4622-9B39-188A2D5ED98F}" dt="2023-06-01T17:12:20.681" v="8516"/>
        <pc:sldMkLst>
          <pc:docMk/>
          <pc:sldMk cId="1725637755" sldId="374"/>
        </pc:sldMkLst>
        <pc:spChg chg="add mod">
          <ac:chgData name="CSI Staff" userId="3af3a030-eb15-4fee-bcf9-522d7a16145d" providerId="ADAL" clId="{E60DD07B-E270-4622-9B39-188A2D5ED98F}" dt="2023-05-31T17:06:20.444" v="1683" actId="20577"/>
          <ac:spMkLst>
            <pc:docMk/>
            <pc:sldMk cId="1725637755" sldId="374"/>
            <ac:spMk id="2" creationId="{42B86552-BC69-586E-ED18-41B92F713501}"/>
          </ac:spMkLst>
        </pc:spChg>
        <pc:spChg chg="add mod">
          <ac:chgData name="CSI Staff" userId="3af3a030-eb15-4fee-bcf9-522d7a16145d" providerId="ADAL" clId="{E60DD07B-E270-4622-9B39-188A2D5ED98F}" dt="2023-05-31T17:12:24.833" v="1871" actId="6549"/>
          <ac:spMkLst>
            <pc:docMk/>
            <pc:sldMk cId="1725637755" sldId="374"/>
            <ac:spMk id="3" creationId="{34056E7B-0FAA-AB6D-6C8C-68669AD1D1E9}"/>
          </ac:spMkLst>
        </pc:spChg>
        <pc:spChg chg="add del">
          <ac:chgData name="CSI Staff" userId="3af3a030-eb15-4fee-bcf9-522d7a16145d" providerId="ADAL" clId="{E60DD07B-E270-4622-9B39-188A2D5ED98F}" dt="2023-05-31T17:08:36.916" v="1784" actId="478"/>
          <ac:spMkLst>
            <pc:docMk/>
            <pc:sldMk cId="1725637755" sldId="374"/>
            <ac:spMk id="4" creationId="{043AF9A7-A2A1-7A2A-E2E9-EA648A316DD9}"/>
          </ac:spMkLst>
        </pc:spChg>
        <pc:spChg chg="add del mod">
          <ac:chgData name="CSI Staff" userId="3af3a030-eb15-4fee-bcf9-522d7a16145d" providerId="ADAL" clId="{E60DD07B-E270-4622-9B39-188A2D5ED98F}" dt="2023-06-01T17:08:32.926" v="8458" actId="478"/>
          <ac:spMkLst>
            <pc:docMk/>
            <pc:sldMk cId="1725637755" sldId="374"/>
            <ac:spMk id="4" creationId="{89BAEC08-4A21-2643-BBB1-E4B780EA8262}"/>
          </ac:spMkLst>
        </pc:spChg>
        <pc:spChg chg="add del mod">
          <ac:chgData name="CSI Staff" userId="3af3a030-eb15-4fee-bcf9-522d7a16145d" providerId="ADAL" clId="{E60DD07B-E270-4622-9B39-188A2D5ED98F}" dt="2023-05-31T17:11:24.406" v="1826" actId="478"/>
          <ac:spMkLst>
            <pc:docMk/>
            <pc:sldMk cId="1725637755" sldId="374"/>
            <ac:spMk id="5" creationId="{9B94A172-33A4-488E-63F0-10567043EFCF}"/>
          </ac:spMkLst>
        </pc:spChg>
        <pc:spChg chg="add del mod">
          <ac:chgData name="CSI Staff" userId="3af3a030-eb15-4fee-bcf9-522d7a16145d" providerId="ADAL" clId="{E60DD07B-E270-4622-9B39-188A2D5ED98F}" dt="2023-06-01T17:12:17.722" v="8515" actId="478"/>
          <ac:spMkLst>
            <pc:docMk/>
            <pc:sldMk cId="1725637755" sldId="374"/>
            <ac:spMk id="7" creationId="{709DB125-889F-5EE6-C523-9A82634F9A4F}"/>
          </ac:spMkLst>
        </pc:spChg>
        <pc:spChg chg="add del mod">
          <ac:chgData name="CSI Staff" userId="3af3a030-eb15-4fee-bcf9-522d7a16145d" providerId="ADAL" clId="{E60DD07B-E270-4622-9B39-188A2D5ED98F}" dt="2023-05-31T17:11:19.057" v="1823" actId="478"/>
          <ac:spMkLst>
            <pc:docMk/>
            <pc:sldMk cId="1725637755" sldId="374"/>
            <ac:spMk id="7" creationId="{A7043AFD-6659-0389-602C-F86D19A22137}"/>
          </ac:spMkLst>
        </pc:spChg>
        <pc:spChg chg="add del mod">
          <ac:chgData name="CSI Staff" userId="3af3a030-eb15-4fee-bcf9-522d7a16145d" providerId="ADAL" clId="{E60DD07B-E270-4622-9B39-188A2D5ED98F}" dt="2023-05-31T17:11:32.614" v="1828" actId="478"/>
          <ac:spMkLst>
            <pc:docMk/>
            <pc:sldMk cId="1725637755" sldId="374"/>
            <ac:spMk id="9" creationId="{F9F04D83-CCD8-733E-7D0B-940E11905D40}"/>
          </ac:spMkLst>
        </pc:spChg>
        <pc:spChg chg="add del mod">
          <ac:chgData name="CSI Staff" userId="3af3a030-eb15-4fee-bcf9-522d7a16145d" providerId="ADAL" clId="{E60DD07B-E270-4622-9B39-188A2D5ED98F}" dt="2023-06-01T17:08:42.737" v="8461"/>
          <ac:spMkLst>
            <pc:docMk/>
            <pc:sldMk cId="1725637755" sldId="374"/>
            <ac:spMk id="10" creationId="{1AAF3EDA-A059-D577-D80C-F3E42CD26EC0}"/>
          </ac:spMkLst>
        </pc:spChg>
        <pc:spChg chg="add del mod">
          <ac:chgData name="CSI Staff" userId="3af3a030-eb15-4fee-bcf9-522d7a16145d" providerId="ADAL" clId="{E60DD07B-E270-4622-9B39-188A2D5ED98F}" dt="2023-05-31T17:11:25.527" v="1827" actId="478"/>
          <ac:spMkLst>
            <pc:docMk/>
            <pc:sldMk cId="1725637755" sldId="374"/>
            <ac:spMk id="10" creationId="{6120D7D5-285E-F0B5-5175-FFD51F5B80A3}"/>
          </ac:spMkLst>
        </pc:spChg>
        <pc:spChg chg="add del mod">
          <ac:chgData name="CSI Staff" userId="3af3a030-eb15-4fee-bcf9-522d7a16145d" providerId="ADAL" clId="{E60DD07B-E270-4622-9B39-188A2D5ED98F}" dt="2023-05-31T20:51:02.653" v="3978" actId="478"/>
          <ac:spMkLst>
            <pc:docMk/>
            <pc:sldMk cId="1725637755" sldId="374"/>
            <ac:spMk id="14" creationId="{5C144286-8941-1AAE-EE76-DF65CFF948C0}"/>
          </ac:spMkLst>
        </pc:spChg>
        <pc:spChg chg="del">
          <ac:chgData name="CSI Staff" userId="3af3a030-eb15-4fee-bcf9-522d7a16145d" providerId="ADAL" clId="{E60DD07B-E270-4622-9B39-188A2D5ED98F}" dt="2023-05-31T17:06:25.790" v="1685" actId="478"/>
          <ac:spMkLst>
            <pc:docMk/>
            <pc:sldMk cId="1725637755" sldId="374"/>
            <ac:spMk id="14" creationId="{BDC4C3DF-1826-4701-AC9E-4E8E4B3BDF74}"/>
          </ac:spMkLst>
        </pc:spChg>
        <pc:spChg chg="add mod">
          <ac:chgData name="CSI Staff" userId="3af3a030-eb15-4fee-bcf9-522d7a16145d" providerId="ADAL" clId="{E60DD07B-E270-4622-9B39-188A2D5ED98F}" dt="2023-06-01T17:12:20.681" v="8516"/>
          <ac:spMkLst>
            <pc:docMk/>
            <pc:sldMk cId="1725637755" sldId="374"/>
            <ac:spMk id="14" creationId="{D5AAD27A-18C7-6A8C-C1A3-34B0DC2BAE9B}"/>
          </ac:spMkLst>
        </pc:spChg>
        <pc:spChg chg="add mod">
          <ac:chgData name="CSI Staff" userId="3af3a030-eb15-4fee-bcf9-522d7a16145d" providerId="ADAL" clId="{E60DD07B-E270-4622-9B39-188A2D5ED98F}" dt="2023-06-01T17:08:03.007" v="8453" actId="1076"/>
          <ac:spMkLst>
            <pc:docMk/>
            <pc:sldMk cId="1725637755" sldId="374"/>
            <ac:spMk id="17" creationId="{1AA0C26D-0FED-042A-E324-D6388321C2D8}"/>
          </ac:spMkLst>
        </pc:spChg>
        <pc:graphicFrameChg chg="del">
          <ac:chgData name="CSI Staff" userId="3af3a030-eb15-4fee-bcf9-522d7a16145d" providerId="ADAL" clId="{E60DD07B-E270-4622-9B39-188A2D5ED98F}" dt="2023-05-31T20:37:22.145" v="3864" actId="478"/>
          <ac:graphicFrameMkLst>
            <pc:docMk/>
            <pc:sldMk cId="1725637755" sldId="374"/>
            <ac:graphicFrameMk id="6" creationId="{44C6CEF6-650C-CC4B-419F-8E3AB413580D}"/>
          </ac:graphicFrameMkLst>
        </pc:graphicFrameChg>
        <pc:graphicFrameChg chg="add mod">
          <ac:chgData name="CSI Staff" userId="3af3a030-eb15-4fee-bcf9-522d7a16145d" providerId="ADAL" clId="{E60DD07B-E270-4622-9B39-188A2D5ED98F}" dt="2023-05-31T20:37:22.358" v="3865"/>
          <ac:graphicFrameMkLst>
            <pc:docMk/>
            <pc:sldMk cId="1725637755" sldId="374"/>
            <ac:graphicFrameMk id="15" creationId="{398ADA73-084D-DECD-B66C-136A55B0FD98}"/>
          </ac:graphicFrameMkLst>
        </pc:graphicFrameChg>
        <pc:picChg chg="add">
          <ac:chgData name="CSI Staff" userId="3af3a030-eb15-4fee-bcf9-522d7a16145d" providerId="ADAL" clId="{E60DD07B-E270-4622-9B39-188A2D5ED98F}" dt="2023-05-31T20:19:49.293" v="2282" actId="931"/>
          <ac:picMkLst>
            <pc:docMk/>
            <pc:sldMk cId="1725637755" sldId="374"/>
            <ac:picMk id="5" creationId="{95750F88-6F4A-1686-D2C8-E02FA988C822}"/>
          </ac:picMkLst>
        </pc:picChg>
        <pc:picChg chg="add del mod">
          <ac:chgData name="CSI Staff" userId="3af3a030-eb15-4fee-bcf9-522d7a16145d" providerId="ADAL" clId="{E60DD07B-E270-4622-9B39-188A2D5ED98F}" dt="2023-06-01T17:08:32.926" v="8458" actId="478"/>
          <ac:picMkLst>
            <pc:docMk/>
            <pc:sldMk cId="1725637755" sldId="374"/>
            <ac:picMk id="6" creationId="{BE552323-1CF9-299C-AE53-F951189C8DE7}"/>
          </ac:picMkLst>
        </pc:picChg>
        <pc:picChg chg="add del mod modCrop">
          <ac:chgData name="CSI Staff" userId="3af3a030-eb15-4fee-bcf9-522d7a16145d" providerId="ADAL" clId="{E60DD07B-E270-4622-9B39-188A2D5ED98F}" dt="2023-05-31T17:11:37.096" v="1829" actId="1076"/>
          <ac:picMkLst>
            <pc:docMk/>
            <pc:sldMk cId="1725637755" sldId="374"/>
            <ac:picMk id="8" creationId="{E764E71B-B02F-E04F-CD21-0EF052C4805C}"/>
          </ac:picMkLst>
        </pc:picChg>
        <pc:picChg chg="add del mod">
          <ac:chgData name="CSI Staff" userId="3af3a030-eb15-4fee-bcf9-522d7a16145d" providerId="ADAL" clId="{E60DD07B-E270-4622-9B39-188A2D5ED98F}" dt="2023-05-31T20:21:56.017" v="2286" actId="478"/>
          <ac:picMkLst>
            <pc:docMk/>
            <pc:sldMk cId="1725637755" sldId="374"/>
            <ac:picMk id="9" creationId="{1901042B-D8D1-3D50-EB48-C6929FE6A1F6}"/>
          </ac:picMkLst>
        </pc:picChg>
        <pc:picChg chg="add del mod">
          <ac:chgData name="CSI Staff" userId="3af3a030-eb15-4fee-bcf9-522d7a16145d" providerId="ADAL" clId="{E60DD07B-E270-4622-9B39-188A2D5ED98F}" dt="2023-06-01T17:12:17.722" v="8515" actId="478"/>
          <ac:picMkLst>
            <pc:docMk/>
            <pc:sldMk cId="1725637755" sldId="374"/>
            <ac:picMk id="9" creationId="{A062BFD5-57D6-F12D-9032-A4E5A14447DF}"/>
          </ac:picMkLst>
        </pc:picChg>
        <pc:picChg chg="add mod">
          <ac:chgData name="CSI Staff" userId="3af3a030-eb15-4fee-bcf9-522d7a16145d" providerId="ADAL" clId="{E60DD07B-E270-4622-9B39-188A2D5ED98F}" dt="2023-05-31T20:22:47.672" v="2298" actId="1076"/>
          <ac:picMkLst>
            <pc:docMk/>
            <pc:sldMk cId="1725637755" sldId="374"/>
            <ac:picMk id="11" creationId="{1CC80359-1DB6-46F1-2B9A-C7553F6334A6}"/>
          </ac:picMkLst>
        </pc:picChg>
        <pc:picChg chg="add del mod">
          <ac:chgData name="CSI Staff" userId="3af3a030-eb15-4fee-bcf9-522d7a16145d" providerId="ADAL" clId="{E60DD07B-E270-4622-9B39-188A2D5ED98F}" dt="2023-05-31T17:12:16.692" v="1869" actId="478"/>
          <ac:picMkLst>
            <pc:docMk/>
            <pc:sldMk cId="1725637755" sldId="374"/>
            <ac:picMk id="11" creationId="{4FC7570B-5879-A419-2520-0CDF61144D58}"/>
          </ac:picMkLst>
        </pc:picChg>
        <pc:picChg chg="add del mod">
          <ac:chgData name="CSI Staff" userId="3af3a030-eb15-4fee-bcf9-522d7a16145d" providerId="ADAL" clId="{E60DD07B-E270-4622-9B39-188A2D5ED98F}" dt="2023-06-01T17:08:42.737" v="8461"/>
          <ac:picMkLst>
            <pc:docMk/>
            <pc:sldMk cId="1725637755" sldId="374"/>
            <ac:picMk id="12" creationId="{D4F01BCD-7829-AFD7-EEE8-993C4512430A}"/>
          </ac:picMkLst>
        </pc:picChg>
        <pc:picChg chg="add mod">
          <ac:chgData name="CSI Staff" userId="3af3a030-eb15-4fee-bcf9-522d7a16145d" providerId="ADAL" clId="{E60DD07B-E270-4622-9B39-188A2D5ED98F}" dt="2023-05-31T20:22:45.756" v="2297" actId="1076"/>
          <ac:picMkLst>
            <pc:docMk/>
            <pc:sldMk cId="1725637755" sldId="374"/>
            <ac:picMk id="13" creationId="{4ECD4883-42C0-6873-46CA-0DE39E117B4A}"/>
          </ac:picMkLst>
        </pc:picChg>
        <pc:picChg chg="add mod">
          <ac:chgData name="CSI Staff" userId="3af3a030-eb15-4fee-bcf9-522d7a16145d" providerId="ADAL" clId="{E60DD07B-E270-4622-9B39-188A2D5ED98F}" dt="2023-06-01T17:07:54.577" v="8452" actId="1076"/>
          <ac:picMkLst>
            <pc:docMk/>
            <pc:sldMk cId="1725637755" sldId="374"/>
            <ac:picMk id="16" creationId="{54F5AAB0-ED2E-501D-209C-C5F0050D15ED}"/>
          </ac:picMkLst>
        </pc:picChg>
        <pc:picChg chg="add mod">
          <ac:chgData name="CSI Staff" userId="3af3a030-eb15-4fee-bcf9-522d7a16145d" providerId="ADAL" clId="{E60DD07B-E270-4622-9B39-188A2D5ED98F}" dt="2023-06-01T17:12:20.681" v="8516"/>
          <ac:picMkLst>
            <pc:docMk/>
            <pc:sldMk cId="1725637755" sldId="374"/>
            <ac:picMk id="18" creationId="{A9B6D6B6-01D5-FBB6-F3F1-6A3CF37FEE93}"/>
          </ac:picMkLst>
        </pc:picChg>
      </pc:sldChg>
      <pc:sldChg chg="addSp delSp modSp add mod modNotesTx">
        <pc:chgData name="CSI Staff" userId="3af3a030-eb15-4fee-bcf9-522d7a16145d" providerId="ADAL" clId="{E60DD07B-E270-4622-9B39-188A2D5ED98F}" dt="2023-06-01T17:12:09.777" v="8514"/>
        <pc:sldMkLst>
          <pc:docMk/>
          <pc:sldMk cId="3651074480" sldId="375"/>
        </pc:sldMkLst>
        <pc:spChg chg="mod">
          <ac:chgData name="CSI Staff" userId="3af3a030-eb15-4fee-bcf9-522d7a16145d" providerId="ADAL" clId="{E60DD07B-E270-4622-9B39-188A2D5ED98F}" dt="2023-05-31T17:18:28.508" v="2154" actId="20577"/>
          <ac:spMkLst>
            <pc:docMk/>
            <pc:sldMk cId="3651074480" sldId="375"/>
            <ac:spMk id="3" creationId="{34056E7B-0FAA-AB6D-6C8C-68669AD1D1E9}"/>
          </ac:spMkLst>
        </pc:spChg>
        <pc:spChg chg="add del mod">
          <ac:chgData name="CSI Staff" userId="3af3a030-eb15-4fee-bcf9-522d7a16145d" providerId="ADAL" clId="{E60DD07B-E270-4622-9B39-188A2D5ED98F}" dt="2023-06-01T17:12:09.563" v="8513" actId="478"/>
          <ac:spMkLst>
            <pc:docMk/>
            <pc:sldMk cId="3651074480" sldId="375"/>
            <ac:spMk id="6" creationId="{FE522FCB-ACD8-5B8D-DA14-4F96506D467D}"/>
          </ac:spMkLst>
        </pc:spChg>
        <pc:spChg chg="add mod">
          <ac:chgData name="CSI Staff" userId="3af3a030-eb15-4fee-bcf9-522d7a16145d" providerId="ADAL" clId="{E60DD07B-E270-4622-9B39-188A2D5ED98F}" dt="2023-05-31T20:30:09.085" v="3464" actId="208"/>
          <ac:spMkLst>
            <pc:docMk/>
            <pc:sldMk cId="3651074480" sldId="375"/>
            <ac:spMk id="9" creationId="{27A09A37-2A01-50F8-9F01-475FAA753893}"/>
          </ac:spMkLst>
        </pc:spChg>
        <pc:spChg chg="add mod">
          <ac:chgData name="CSI Staff" userId="3af3a030-eb15-4fee-bcf9-522d7a16145d" providerId="ADAL" clId="{E60DD07B-E270-4622-9B39-188A2D5ED98F}" dt="2023-06-01T17:12:09.777" v="8514"/>
          <ac:spMkLst>
            <pc:docMk/>
            <pc:sldMk cId="3651074480" sldId="375"/>
            <ac:spMk id="10" creationId="{06F4E405-617C-A8E7-A0E4-26F125983EB3}"/>
          </ac:spMkLst>
        </pc:spChg>
        <pc:graphicFrameChg chg="add mod">
          <ac:chgData name="CSI Staff" userId="3af3a030-eb15-4fee-bcf9-522d7a16145d" providerId="ADAL" clId="{E60DD07B-E270-4622-9B39-188A2D5ED98F}" dt="2023-05-31T20:37:28.030" v="3867"/>
          <ac:graphicFrameMkLst>
            <pc:docMk/>
            <pc:sldMk cId="3651074480" sldId="375"/>
            <ac:graphicFrameMk id="5" creationId="{DB892FD4-D78A-3322-0C66-8BE78E3460D7}"/>
          </ac:graphicFrameMkLst>
        </pc:graphicFrameChg>
        <pc:graphicFrameChg chg="del">
          <ac:chgData name="CSI Staff" userId="3af3a030-eb15-4fee-bcf9-522d7a16145d" providerId="ADAL" clId="{E60DD07B-E270-4622-9B39-188A2D5ED98F}" dt="2023-05-31T20:37:27.818" v="3866" actId="478"/>
          <ac:graphicFrameMkLst>
            <pc:docMk/>
            <pc:sldMk cId="3651074480" sldId="375"/>
            <ac:graphicFrameMk id="6" creationId="{44C6CEF6-650C-CC4B-419F-8E3AB413580D}"/>
          </ac:graphicFrameMkLst>
        </pc:graphicFrameChg>
        <pc:picChg chg="add mod modCrop">
          <ac:chgData name="CSI Staff" userId="3af3a030-eb15-4fee-bcf9-522d7a16145d" providerId="ADAL" clId="{E60DD07B-E270-4622-9B39-188A2D5ED98F}" dt="2023-05-31T17:16:32.566" v="1888" actId="1076"/>
          <ac:picMkLst>
            <pc:docMk/>
            <pc:sldMk cId="3651074480" sldId="375"/>
            <ac:picMk id="4" creationId="{20CB2FF9-FA3C-8215-8AA0-2A40EC143AF8}"/>
          </ac:picMkLst>
        </pc:picChg>
        <pc:picChg chg="add mod modCrop">
          <ac:chgData name="CSI Staff" userId="3af3a030-eb15-4fee-bcf9-522d7a16145d" providerId="ADAL" clId="{E60DD07B-E270-4622-9B39-188A2D5ED98F}" dt="2023-05-31T17:16:12.176" v="1882" actId="1076"/>
          <ac:picMkLst>
            <pc:docMk/>
            <pc:sldMk cId="3651074480" sldId="375"/>
            <ac:picMk id="7" creationId="{51B88CDB-C972-E6A7-CB7A-DC6E9AFFA7D6}"/>
          </ac:picMkLst>
        </pc:picChg>
        <pc:picChg chg="del">
          <ac:chgData name="CSI Staff" userId="3af3a030-eb15-4fee-bcf9-522d7a16145d" providerId="ADAL" clId="{E60DD07B-E270-4622-9B39-188A2D5ED98F}" dt="2023-05-31T17:16:15.757" v="1883" actId="478"/>
          <ac:picMkLst>
            <pc:docMk/>
            <pc:sldMk cId="3651074480" sldId="375"/>
            <ac:picMk id="8" creationId="{E764E71B-B02F-E04F-CD21-0EF052C4805C}"/>
          </ac:picMkLst>
        </pc:picChg>
        <pc:picChg chg="add del mod">
          <ac:chgData name="CSI Staff" userId="3af3a030-eb15-4fee-bcf9-522d7a16145d" providerId="ADAL" clId="{E60DD07B-E270-4622-9B39-188A2D5ED98F}" dt="2023-06-01T17:12:09.563" v="8513" actId="478"/>
          <ac:picMkLst>
            <pc:docMk/>
            <pc:sldMk cId="3651074480" sldId="375"/>
            <ac:picMk id="8" creationId="{FF993478-E58D-CEC5-45F9-1DE4B700F2EC}"/>
          </ac:picMkLst>
        </pc:picChg>
        <pc:picChg chg="add mod">
          <ac:chgData name="CSI Staff" userId="3af3a030-eb15-4fee-bcf9-522d7a16145d" providerId="ADAL" clId="{E60DD07B-E270-4622-9B39-188A2D5ED98F}" dt="2023-06-01T17:12:09.777" v="8514"/>
          <ac:picMkLst>
            <pc:docMk/>
            <pc:sldMk cId="3651074480" sldId="375"/>
            <ac:picMk id="11" creationId="{7193E90D-91BE-B52C-6BAF-D84315FA80A9}"/>
          </ac:picMkLst>
        </pc:picChg>
      </pc:sldChg>
      <pc:sldChg chg="addSp delSp modSp add mod modNotesTx">
        <pc:chgData name="CSI Staff" userId="3af3a030-eb15-4fee-bcf9-522d7a16145d" providerId="ADAL" clId="{E60DD07B-E270-4622-9B39-188A2D5ED98F}" dt="2023-06-01T17:12:05.887" v="8512"/>
        <pc:sldMkLst>
          <pc:docMk/>
          <pc:sldMk cId="2070735646" sldId="376"/>
        </pc:sldMkLst>
        <pc:spChg chg="mod">
          <ac:chgData name="CSI Staff" userId="3af3a030-eb15-4fee-bcf9-522d7a16145d" providerId="ADAL" clId="{E60DD07B-E270-4622-9B39-188A2D5ED98F}" dt="2023-05-31T20:35:53.519" v="3745" actId="403"/>
          <ac:spMkLst>
            <pc:docMk/>
            <pc:sldMk cId="2070735646" sldId="376"/>
            <ac:spMk id="3" creationId="{34056E7B-0FAA-AB6D-6C8C-68669AD1D1E9}"/>
          </ac:spMkLst>
        </pc:spChg>
        <pc:spChg chg="add mod">
          <ac:chgData name="CSI Staff" userId="3af3a030-eb15-4fee-bcf9-522d7a16145d" providerId="ADAL" clId="{E60DD07B-E270-4622-9B39-188A2D5ED98F}" dt="2023-05-31T20:58:12.165" v="4216" actId="20577"/>
          <ac:spMkLst>
            <pc:docMk/>
            <pc:sldMk cId="2070735646" sldId="376"/>
            <ac:spMk id="4" creationId="{BA891792-2006-BA18-1895-22652EEB99B5}"/>
          </ac:spMkLst>
        </pc:spChg>
        <pc:spChg chg="add del mod">
          <ac:chgData name="CSI Staff" userId="3af3a030-eb15-4fee-bcf9-522d7a16145d" providerId="ADAL" clId="{E60DD07B-E270-4622-9B39-188A2D5ED98F}" dt="2023-06-01T17:12:05.652" v="8511" actId="478"/>
          <ac:spMkLst>
            <pc:docMk/>
            <pc:sldMk cId="2070735646" sldId="376"/>
            <ac:spMk id="6" creationId="{C29505CB-0266-466A-D638-A9B394452EF8}"/>
          </ac:spMkLst>
        </pc:spChg>
        <pc:spChg chg="add mod">
          <ac:chgData name="CSI Staff" userId="3af3a030-eb15-4fee-bcf9-522d7a16145d" providerId="ADAL" clId="{E60DD07B-E270-4622-9B39-188A2D5ED98F}" dt="2023-06-01T17:12:05.887" v="8512"/>
          <ac:spMkLst>
            <pc:docMk/>
            <pc:sldMk cId="2070735646" sldId="376"/>
            <ac:spMk id="9" creationId="{E380B2B7-7B3D-2483-554A-4D4AB7B1A9AE}"/>
          </ac:spMkLst>
        </pc:spChg>
        <pc:graphicFrameChg chg="del">
          <ac:chgData name="CSI Staff" userId="3af3a030-eb15-4fee-bcf9-522d7a16145d" providerId="ADAL" clId="{E60DD07B-E270-4622-9B39-188A2D5ED98F}" dt="2023-05-31T20:37:32.257" v="3868" actId="478"/>
          <ac:graphicFrameMkLst>
            <pc:docMk/>
            <pc:sldMk cId="2070735646" sldId="376"/>
            <ac:graphicFrameMk id="6" creationId="{44C6CEF6-650C-CC4B-419F-8E3AB413580D}"/>
          </ac:graphicFrameMkLst>
        </pc:graphicFrameChg>
        <pc:graphicFrameChg chg="add mod">
          <ac:chgData name="CSI Staff" userId="3af3a030-eb15-4fee-bcf9-522d7a16145d" providerId="ADAL" clId="{E60DD07B-E270-4622-9B39-188A2D5ED98F}" dt="2023-05-31T20:37:32.514" v="3869"/>
          <ac:graphicFrameMkLst>
            <pc:docMk/>
            <pc:sldMk cId="2070735646" sldId="376"/>
            <ac:graphicFrameMk id="7" creationId="{EFFF0038-B10B-9D65-3378-57661B4170F5}"/>
          </ac:graphicFrameMkLst>
        </pc:graphicFrameChg>
        <pc:picChg chg="del">
          <ac:chgData name="CSI Staff" userId="3af3a030-eb15-4fee-bcf9-522d7a16145d" providerId="ADAL" clId="{E60DD07B-E270-4622-9B39-188A2D5ED98F}" dt="2023-05-31T17:17:53.635" v="2096" actId="478"/>
          <ac:picMkLst>
            <pc:docMk/>
            <pc:sldMk cId="2070735646" sldId="376"/>
            <ac:picMk id="4" creationId="{20CB2FF9-FA3C-8215-8AA0-2A40EC143AF8}"/>
          </ac:picMkLst>
        </pc:picChg>
        <pc:picChg chg="add mod modCrop">
          <ac:chgData name="CSI Staff" userId="3af3a030-eb15-4fee-bcf9-522d7a16145d" providerId="ADAL" clId="{E60DD07B-E270-4622-9B39-188A2D5ED98F}" dt="2023-05-31T20:36:04.446" v="3748" actId="1076"/>
          <ac:picMkLst>
            <pc:docMk/>
            <pc:sldMk cId="2070735646" sldId="376"/>
            <ac:picMk id="5" creationId="{D1AC0CC5-D584-65A8-EEC3-39CC44D5E821}"/>
          </ac:picMkLst>
        </pc:picChg>
        <pc:picChg chg="add del mod">
          <ac:chgData name="CSI Staff" userId="3af3a030-eb15-4fee-bcf9-522d7a16145d" providerId="ADAL" clId="{E60DD07B-E270-4622-9B39-188A2D5ED98F}" dt="2023-06-01T17:12:05.652" v="8511" actId="478"/>
          <ac:picMkLst>
            <pc:docMk/>
            <pc:sldMk cId="2070735646" sldId="376"/>
            <ac:picMk id="8" creationId="{35296BE0-554F-94D0-1DA4-F7D45D14DF70}"/>
          </ac:picMkLst>
        </pc:picChg>
        <pc:picChg chg="add mod">
          <ac:chgData name="CSI Staff" userId="3af3a030-eb15-4fee-bcf9-522d7a16145d" providerId="ADAL" clId="{E60DD07B-E270-4622-9B39-188A2D5ED98F}" dt="2023-06-01T17:12:05.887" v="8512"/>
          <ac:picMkLst>
            <pc:docMk/>
            <pc:sldMk cId="2070735646" sldId="376"/>
            <ac:picMk id="10" creationId="{600A9E88-1585-C2AE-90D8-B12527B981E9}"/>
          </ac:picMkLst>
        </pc:picChg>
      </pc:sldChg>
      <pc:sldChg chg="addSp delSp modSp add mod">
        <pc:chgData name="CSI Staff" userId="3af3a030-eb15-4fee-bcf9-522d7a16145d" providerId="ADAL" clId="{E60DD07B-E270-4622-9B39-188A2D5ED98F}" dt="2023-06-01T17:12:00.711" v="8510"/>
        <pc:sldMkLst>
          <pc:docMk/>
          <pc:sldMk cId="2276669024" sldId="377"/>
        </pc:sldMkLst>
        <pc:spChg chg="mod">
          <ac:chgData name="CSI Staff" userId="3af3a030-eb15-4fee-bcf9-522d7a16145d" providerId="ADAL" clId="{E60DD07B-E270-4622-9B39-188A2D5ED98F}" dt="2023-05-31T20:37:47.673" v="3882" actId="20577"/>
          <ac:spMkLst>
            <pc:docMk/>
            <pc:sldMk cId="2276669024" sldId="377"/>
            <ac:spMk id="2" creationId="{42B86552-BC69-586E-ED18-41B92F713501}"/>
          </ac:spMkLst>
        </pc:spChg>
        <pc:spChg chg="mod">
          <ac:chgData name="CSI Staff" userId="3af3a030-eb15-4fee-bcf9-522d7a16145d" providerId="ADAL" clId="{E60DD07B-E270-4622-9B39-188A2D5ED98F}" dt="2023-05-31T20:39:16.598" v="3919" actId="1076"/>
          <ac:spMkLst>
            <pc:docMk/>
            <pc:sldMk cId="2276669024" sldId="377"/>
            <ac:spMk id="3" creationId="{34056E7B-0FAA-AB6D-6C8C-68669AD1D1E9}"/>
          </ac:spMkLst>
        </pc:spChg>
        <pc:spChg chg="mod">
          <ac:chgData name="CSI Staff" userId="3af3a030-eb15-4fee-bcf9-522d7a16145d" providerId="ADAL" clId="{E60DD07B-E270-4622-9B39-188A2D5ED98F}" dt="2023-05-31T20:39:22.531" v="3921" actId="1076"/>
          <ac:spMkLst>
            <pc:docMk/>
            <pc:sldMk cId="2276669024" sldId="377"/>
            <ac:spMk id="4" creationId="{BA891792-2006-BA18-1895-22652EEB99B5}"/>
          </ac:spMkLst>
        </pc:spChg>
        <pc:spChg chg="add del mod">
          <ac:chgData name="CSI Staff" userId="3af3a030-eb15-4fee-bcf9-522d7a16145d" providerId="ADAL" clId="{E60DD07B-E270-4622-9B39-188A2D5ED98F}" dt="2023-06-01T17:12:00.537" v="8509" actId="478"/>
          <ac:spMkLst>
            <pc:docMk/>
            <pc:sldMk cId="2276669024" sldId="377"/>
            <ac:spMk id="5" creationId="{FBF96C22-C015-F65E-9CFB-BD4A4C380B3F}"/>
          </ac:spMkLst>
        </pc:spChg>
        <pc:spChg chg="add mod">
          <ac:chgData name="CSI Staff" userId="3af3a030-eb15-4fee-bcf9-522d7a16145d" providerId="ADAL" clId="{E60DD07B-E270-4622-9B39-188A2D5ED98F}" dt="2023-06-01T17:12:00.711" v="8510"/>
          <ac:spMkLst>
            <pc:docMk/>
            <pc:sldMk cId="2276669024" sldId="377"/>
            <ac:spMk id="8" creationId="{339E815A-556D-3E16-C335-E62972F5C07B}"/>
          </ac:spMkLst>
        </pc:spChg>
        <pc:graphicFrameChg chg="del">
          <ac:chgData name="CSI Staff" userId="3af3a030-eb15-4fee-bcf9-522d7a16145d" providerId="ADAL" clId="{E60DD07B-E270-4622-9B39-188A2D5ED98F}" dt="2023-05-31T20:37:36.990" v="3870" actId="478"/>
          <ac:graphicFrameMkLst>
            <pc:docMk/>
            <pc:sldMk cId="2276669024" sldId="377"/>
            <ac:graphicFrameMk id="6" creationId="{44C6CEF6-650C-CC4B-419F-8E3AB413580D}"/>
          </ac:graphicFrameMkLst>
        </pc:graphicFrameChg>
        <pc:graphicFrameChg chg="add mod">
          <ac:chgData name="CSI Staff" userId="3af3a030-eb15-4fee-bcf9-522d7a16145d" providerId="ADAL" clId="{E60DD07B-E270-4622-9B39-188A2D5ED98F}" dt="2023-05-31T20:37:37.236" v="3871"/>
          <ac:graphicFrameMkLst>
            <pc:docMk/>
            <pc:sldMk cId="2276669024" sldId="377"/>
            <ac:graphicFrameMk id="7" creationId="{581116E4-F524-C8EE-E4EF-1E7052DBE2B7}"/>
          </ac:graphicFrameMkLst>
        </pc:graphicFrameChg>
        <pc:picChg chg="del">
          <ac:chgData name="CSI Staff" userId="3af3a030-eb15-4fee-bcf9-522d7a16145d" providerId="ADAL" clId="{E60DD07B-E270-4622-9B39-188A2D5ED98F}" dt="2023-05-31T20:38:04.136" v="3894" actId="478"/>
          <ac:picMkLst>
            <pc:docMk/>
            <pc:sldMk cId="2276669024" sldId="377"/>
            <ac:picMk id="5" creationId="{D1AC0CC5-D584-65A8-EEC3-39CC44D5E821}"/>
          </ac:picMkLst>
        </pc:picChg>
        <pc:picChg chg="add del mod">
          <ac:chgData name="CSI Staff" userId="3af3a030-eb15-4fee-bcf9-522d7a16145d" providerId="ADAL" clId="{E60DD07B-E270-4622-9B39-188A2D5ED98F}" dt="2023-06-01T17:12:00.537" v="8509" actId="478"/>
          <ac:picMkLst>
            <pc:docMk/>
            <pc:sldMk cId="2276669024" sldId="377"/>
            <ac:picMk id="6" creationId="{30A951EF-E1C4-77FE-74EB-003BFED1503F}"/>
          </ac:picMkLst>
        </pc:picChg>
        <pc:picChg chg="add mod">
          <ac:chgData name="CSI Staff" userId="3af3a030-eb15-4fee-bcf9-522d7a16145d" providerId="ADAL" clId="{E60DD07B-E270-4622-9B39-188A2D5ED98F}" dt="2023-05-31T20:39:18.039" v="3920" actId="1076"/>
          <ac:picMkLst>
            <pc:docMk/>
            <pc:sldMk cId="2276669024" sldId="377"/>
            <ac:picMk id="9" creationId="{2DD2C22F-0F8E-0F97-6158-D111CF2E03EC}"/>
          </ac:picMkLst>
        </pc:picChg>
        <pc:picChg chg="add mod">
          <ac:chgData name="CSI Staff" userId="3af3a030-eb15-4fee-bcf9-522d7a16145d" providerId="ADAL" clId="{E60DD07B-E270-4622-9B39-188A2D5ED98F}" dt="2023-06-01T17:12:00.711" v="8510"/>
          <ac:picMkLst>
            <pc:docMk/>
            <pc:sldMk cId="2276669024" sldId="377"/>
            <ac:picMk id="10" creationId="{0776869D-1E91-D016-FE6C-45B389E1E9EA}"/>
          </ac:picMkLst>
        </pc:picChg>
        <pc:picChg chg="add mod">
          <ac:chgData name="CSI Staff" userId="3af3a030-eb15-4fee-bcf9-522d7a16145d" providerId="ADAL" clId="{E60DD07B-E270-4622-9B39-188A2D5ED98F}" dt="2023-05-31T20:40:20.875" v="3948" actId="1037"/>
          <ac:picMkLst>
            <pc:docMk/>
            <pc:sldMk cId="2276669024" sldId="377"/>
            <ac:picMk id="11" creationId="{47BD55CC-697B-ABFA-B228-DA966DFF1CED}"/>
          </ac:picMkLst>
        </pc:picChg>
      </pc:sldChg>
      <pc:sldChg chg="addSp delSp modSp add mod modNotesTx">
        <pc:chgData name="CSI Staff" userId="3af3a030-eb15-4fee-bcf9-522d7a16145d" providerId="ADAL" clId="{E60DD07B-E270-4622-9B39-188A2D5ED98F}" dt="2023-06-05T14:09:25.272" v="10513" actId="313"/>
        <pc:sldMkLst>
          <pc:docMk/>
          <pc:sldMk cId="1711906528" sldId="378"/>
        </pc:sldMkLst>
        <pc:spChg chg="mod">
          <ac:chgData name="CSI Staff" userId="3af3a030-eb15-4fee-bcf9-522d7a16145d" providerId="ADAL" clId="{E60DD07B-E270-4622-9B39-188A2D5ED98F}" dt="2023-05-31T20:46:59.897" v="3965" actId="20577"/>
          <ac:spMkLst>
            <pc:docMk/>
            <pc:sldMk cId="1711906528" sldId="378"/>
            <ac:spMk id="2" creationId="{42B86552-BC69-586E-ED18-41B92F713501}"/>
          </ac:spMkLst>
        </pc:spChg>
        <pc:spChg chg="del">
          <ac:chgData name="CSI Staff" userId="3af3a030-eb15-4fee-bcf9-522d7a16145d" providerId="ADAL" clId="{E60DD07B-E270-4622-9B39-188A2D5ED98F}" dt="2023-05-31T20:47:11.473" v="3970" actId="478"/>
          <ac:spMkLst>
            <pc:docMk/>
            <pc:sldMk cId="1711906528" sldId="378"/>
            <ac:spMk id="3" creationId="{34056E7B-0FAA-AB6D-6C8C-68669AD1D1E9}"/>
          </ac:spMkLst>
        </pc:spChg>
        <pc:spChg chg="add mod">
          <ac:chgData name="CSI Staff" userId="3af3a030-eb15-4fee-bcf9-522d7a16145d" providerId="ADAL" clId="{E60DD07B-E270-4622-9B39-188A2D5ED98F}" dt="2023-06-01T17:09:11.725" v="8465" actId="1076"/>
          <ac:spMkLst>
            <pc:docMk/>
            <pc:sldMk cId="1711906528" sldId="378"/>
            <ac:spMk id="3" creationId="{3EBBFF68-2C07-73E0-07E5-DE1B937D59FC}"/>
          </ac:spMkLst>
        </pc:spChg>
        <pc:spChg chg="del">
          <ac:chgData name="CSI Staff" userId="3af3a030-eb15-4fee-bcf9-522d7a16145d" providerId="ADAL" clId="{E60DD07B-E270-4622-9B39-188A2D5ED98F}" dt="2023-05-31T20:52:14.952" v="4014" actId="478"/>
          <ac:spMkLst>
            <pc:docMk/>
            <pc:sldMk cId="1711906528" sldId="378"/>
            <ac:spMk id="4" creationId="{BA891792-2006-BA18-1895-22652EEB99B5}"/>
          </ac:spMkLst>
        </pc:spChg>
        <pc:spChg chg="add del mod">
          <ac:chgData name="CSI Staff" userId="3af3a030-eb15-4fee-bcf9-522d7a16145d" providerId="ADAL" clId="{E60DD07B-E270-4622-9B39-188A2D5ED98F}" dt="2023-05-31T20:47:15.218" v="3971" actId="478"/>
          <ac:spMkLst>
            <pc:docMk/>
            <pc:sldMk cId="1711906528" sldId="378"/>
            <ac:spMk id="10" creationId="{5F895E8D-E03B-BEDF-F71C-7AA2277AFD49}"/>
          </ac:spMkLst>
        </pc:spChg>
        <pc:spChg chg="add del mod">
          <ac:chgData name="CSI Staff" userId="3af3a030-eb15-4fee-bcf9-522d7a16145d" providerId="ADAL" clId="{E60DD07B-E270-4622-9B39-188A2D5ED98F}" dt="2023-06-05T13:27:17.873" v="8720" actId="207"/>
          <ac:spMkLst>
            <pc:docMk/>
            <pc:sldMk cId="1711906528" sldId="378"/>
            <ac:spMk id="13" creationId="{4AB5313C-6261-B298-C151-52F08A8E72BE}"/>
          </ac:spMkLst>
        </pc:spChg>
        <pc:graphicFrameChg chg="add del">
          <ac:chgData name="CSI Staff" userId="3af3a030-eb15-4fee-bcf9-522d7a16145d" providerId="ADAL" clId="{E60DD07B-E270-4622-9B39-188A2D5ED98F}" dt="2023-05-31T20:57:33.200" v="4194" actId="26606"/>
          <ac:graphicFrameMkLst>
            <pc:docMk/>
            <pc:sldMk cId="1711906528" sldId="378"/>
            <ac:graphicFrameMk id="15" creationId="{49ACA226-4B6D-7059-21BE-B93FA7151B4E}"/>
          </ac:graphicFrameMkLst>
        </pc:graphicFrameChg>
        <pc:picChg chg="add mod">
          <ac:chgData name="CSI Staff" userId="3af3a030-eb15-4fee-bcf9-522d7a16145d" providerId="ADAL" clId="{E60DD07B-E270-4622-9B39-188A2D5ED98F}" dt="2023-06-01T17:09:11.725" v="8465" actId="1076"/>
          <ac:picMkLst>
            <pc:docMk/>
            <pc:sldMk cId="1711906528" sldId="378"/>
            <ac:picMk id="4" creationId="{15AEB8AC-7415-30A5-2C8A-E938CC85FCE7}"/>
          </ac:picMkLst>
        </pc:picChg>
        <pc:picChg chg="add mod">
          <ac:chgData name="CSI Staff" userId="3af3a030-eb15-4fee-bcf9-522d7a16145d" providerId="ADAL" clId="{E60DD07B-E270-4622-9B39-188A2D5ED98F}" dt="2023-05-31T20:57:49.218" v="4197" actId="14100"/>
          <ac:picMkLst>
            <pc:docMk/>
            <pc:sldMk cId="1711906528" sldId="378"/>
            <ac:picMk id="5" creationId="{69C13AFB-EF8B-A3C8-A069-5545E1D774A3}"/>
          </ac:picMkLst>
        </pc:picChg>
        <pc:picChg chg="add mod">
          <ac:chgData name="CSI Staff" userId="3af3a030-eb15-4fee-bcf9-522d7a16145d" providerId="ADAL" clId="{E60DD07B-E270-4622-9B39-188A2D5ED98F}" dt="2023-05-31T20:54:49.193" v="4048" actId="1036"/>
          <ac:picMkLst>
            <pc:docMk/>
            <pc:sldMk cId="1711906528" sldId="378"/>
            <ac:picMk id="6" creationId="{81E34433-03C0-7828-1DF3-D42B5D207193}"/>
          </ac:picMkLst>
        </pc:picChg>
        <pc:picChg chg="del">
          <ac:chgData name="CSI Staff" userId="3af3a030-eb15-4fee-bcf9-522d7a16145d" providerId="ADAL" clId="{E60DD07B-E270-4622-9B39-188A2D5ED98F}" dt="2023-05-31T20:47:03.039" v="3966" actId="478"/>
          <ac:picMkLst>
            <pc:docMk/>
            <pc:sldMk cId="1711906528" sldId="378"/>
            <ac:picMk id="9" creationId="{2DD2C22F-0F8E-0F97-6158-D111CF2E03EC}"/>
          </ac:picMkLst>
        </pc:picChg>
        <pc:picChg chg="del">
          <ac:chgData name="CSI Staff" userId="3af3a030-eb15-4fee-bcf9-522d7a16145d" providerId="ADAL" clId="{E60DD07B-E270-4622-9B39-188A2D5ED98F}" dt="2023-05-31T20:47:04.724" v="3967" actId="478"/>
          <ac:picMkLst>
            <pc:docMk/>
            <pc:sldMk cId="1711906528" sldId="378"/>
            <ac:picMk id="11" creationId="{47BD55CC-697B-ABFA-B228-DA966DFF1CED}"/>
          </ac:picMkLst>
        </pc:picChg>
        <pc:picChg chg="add mod modCrop">
          <ac:chgData name="CSI Staff" userId="3af3a030-eb15-4fee-bcf9-522d7a16145d" providerId="ADAL" clId="{E60DD07B-E270-4622-9B39-188A2D5ED98F}" dt="2023-05-31T20:54:21.562" v="4029" actId="14100"/>
          <ac:picMkLst>
            <pc:docMk/>
            <pc:sldMk cId="1711906528" sldId="378"/>
            <ac:picMk id="12" creationId="{0F32940C-498A-452F-729C-33531DB437F8}"/>
          </ac:picMkLst>
        </pc:picChg>
      </pc:sldChg>
      <pc:sldChg chg="addSp delSp modSp add mod modNotesTx">
        <pc:chgData name="CSI Staff" userId="3af3a030-eb15-4fee-bcf9-522d7a16145d" providerId="ADAL" clId="{E60DD07B-E270-4622-9B39-188A2D5ED98F}" dt="2023-06-05T18:19:05.764" v="11711" actId="20577"/>
        <pc:sldMkLst>
          <pc:docMk/>
          <pc:sldMk cId="3876840326" sldId="379"/>
        </pc:sldMkLst>
        <pc:spChg chg="mod">
          <ac:chgData name="CSI Staff" userId="3af3a030-eb15-4fee-bcf9-522d7a16145d" providerId="ADAL" clId="{E60DD07B-E270-4622-9B39-188A2D5ED98F}" dt="2023-05-31T21:02:01.481" v="4249" actId="14100"/>
          <ac:spMkLst>
            <pc:docMk/>
            <pc:sldMk cId="3876840326" sldId="379"/>
            <ac:spMk id="2" creationId="{42B86552-BC69-586E-ED18-41B92F713501}"/>
          </ac:spMkLst>
        </pc:spChg>
        <pc:spChg chg="add del mod">
          <ac:chgData name="CSI Staff" userId="3af3a030-eb15-4fee-bcf9-522d7a16145d" providerId="ADAL" clId="{E60DD07B-E270-4622-9B39-188A2D5ED98F}" dt="2023-06-01T17:11:53.131" v="8507" actId="478"/>
          <ac:spMkLst>
            <pc:docMk/>
            <pc:sldMk cId="3876840326" sldId="379"/>
            <ac:spMk id="3" creationId="{F3C67874-D0BE-20C9-E68B-601B03E5AAF3}"/>
          </ac:spMkLst>
        </pc:spChg>
        <pc:spChg chg="add mod">
          <ac:chgData name="CSI Staff" userId="3af3a030-eb15-4fee-bcf9-522d7a16145d" providerId="ADAL" clId="{E60DD07B-E270-4622-9B39-188A2D5ED98F}" dt="2023-06-01T17:11:53.392" v="8508"/>
          <ac:spMkLst>
            <pc:docMk/>
            <pc:sldMk cId="3876840326" sldId="379"/>
            <ac:spMk id="6" creationId="{96D99E8F-762A-25C4-1B11-689BF866C310}"/>
          </ac:spMkLst>
        </pc:spChg>
        <pc:spChg chg="add mod">
          <ac:chgData name="CSI Staff" userId="3af3a030-eb15-4fee-bcf9-522d7a16145d" providerId="ADAL" clId="{E60DD07B-E270-4622-9B39-188A2D5ED98F}" dt="2023-05-31T21:01:59.169" v="4248"/>
          <ac:spMkLst>
            <pc:docMk/>
            <pc:sldMk cId="3876840326" sldId="379"/>
            <ac:spMk id="8" creationId="{B4964D10-084A-192F-9F3A-D94CF96D6334}"/>
          </ac:spMkLst>
        </pc:spChg>
        <pc:spChg chg="add mod">
          <ac:chgData name="CSI Staff" userId="3af3a030-eb15-4fee-bcf9-522d7a16145d" providerId="ADAL" clId="{E60DD07B-E270-4622-9B39-188A2D5ED98F}" dt="2023-05-31T21:03:25.546" v="4323" actId="1076"/>
          <ac:spMkLst>
            <pc:docMk/>
            <pc:sldMk cId="3876840326" sldId="379"/>
            <ac:spMk id="9" creationId="{AE27CBB7-CCA6-AF32-6888-6B149DA0EE70}"/>
          </ac:spMkLst>
        </pc:spChg>
        <pc:spChg chg="mod">
          <ac:chgData name="CSI Staff" userId="3af3a030-eb15-4fee-bcf9-522d7a16145d" providerId="ADAL" clId="{E60DD07B-E270-4622-9B39-188A2D5ED98F}" dt="2023-05-31T21:02:13.199" v="4250" actId="6549"/>
          <ac:spMkLst>
            <pc:docMk/>
            <pc:sldMk cId="3876840326" sldId="379"/>
            <ac:spMk id="13" creationId="{4AB5313C-6261-B298-C151-52F08A8E72BE}"/>
          </ac:spMkLst>
        </pc:spChg>
        <pc:picChg chg="add mod">
          <ac:chgData name="CSI Staff" userId="3af3a030-eb15-4fee-bcf9-522d7a16145d" providerId="ADAL" clId="{E60DD07B-E270-4622-9B39-188A2D5ED98F}" dt="2023-05-31T21:01:43.366" v="4247" actId="14100"/>
          <ac:picMkLst>
            <pc:docMk/>
            <pc:sldMk cId="3876840326" sldId="379"/>
            <ac:picMk id="4" creationId="{2C6F379F-AC79-6357-6336-E2BEC939E93E}"/>
          </ac:picMkLst>
        </pc:picChg>
        <pc:picChg chg="add del mod">
          <ac:chgData name="CSI Staff" userId="3af3a030-eb15-4fee-bcf9-522d7a16145d" providerId="ADAL" clId="{E60DD07B-E270-4622-9B39-188A2D5ED98F}" dt="2023-06-01T17:11:53.131" v="8507" actId="478"/>
          <ac:picMkLst>
            <pc:docMk/>
            <pc:sldMk cId="3876840326" sldId="379"/>
            <ac:picMk id="5" creationId="{0DB4387E-3883-1302-42FC-646B83AA2984}"/>
          </ac:picMkLst>
        </pc:picChg>
        <pc:picChg chg="del">
          <ac:chgData name="CSI Staff" userId="3af3a030-eb15-4fee-bcf9-522d7a16145d" providerId="ADAL" clId="{E60DD07B-E270-4622-9B39-188A2D5ED98F}" dt="2023-05-31T20:58:23.685" v="4241" actId="478"/>
          <ac:picMkLst>
            <pc:docMk/>
            <pc:sldMk cId="3876840326" sldId="379"/>
            <ac:picMk id="5" creationId="{69C13AFB-EF8B-A3C8-A069-5545E1D774A3}"/>
          </ac:picMkLst>
        </pc:picChg>
        <pc:picChg chg="del">
          <ac:chgData name="CSI Staff" userId="3af3a030-eb15-4fee-bcf9-522d7a16145d" providerId="ADAL" clId="{E60DD07B-E270-4622-9B39-188A2D5ED98F}" dt="2023-05-31T20:58:27.046" v="4242" actId="478"/>
          <ac:picMkLst>
            <pc:docMk/>
            <pc:sldMk cId="3876840326" sldId="379"/>
            <ac:picMk id="6" creationId="{81E34433-03C0-7828-1DF3-D42B5D207193}"/>
          </ac:picMkLst>
        </pc:picChg>
        <pc:picChg chg="add mod">
          <ac:chgData name="CSI Staff" userId="3af3a030-eb15-4fee-bcf9-522d7a16145d" providerId="ADAL" clId="{E60DD07B-E270-4622-9B39-188A2D5ED98F}" dt="2023-06-01T17:11:53.392" v="8508"/>
          <ac:picMkLst>
            <pc:docMk/>
            <pc:sldMk cId="3876840326" sldId="379"/>
            <ac:picMk id="10" creationId="{F9A8B690-4721-F00F-F769-762BB0E97CC7}"/>
          </ac:picMkLst>
        </pc:picChg>
        <pc:picChg chg="del">
          <ac:chgData name="CSI Staff" userId="3af3a030-eb15-4fee-bcf9-522d7a16145d" providerId="ADAL" clId="{E60DD07B-E270-4622-9B39-188A2D5ED98F}" dt="2023-05-31T21:01:34.241" v="4243" actId="478"/>
          <ac:picMkLst>
            <pc:docMk/>
            <pc:sldMk cId="3876840326" sldId="379"/>
            <ac:picMk id="12" creationId="{0F32940C-498A-452F-729C-33531DB437F8}"/>
          </ac:picMkLst>
        </pc:picChg>
      </pc:sldChg>
      <pc:sldChg chg="addSp modSp mod">
        <pc:chgData name="CSI Staff" userId="3af3a030-eb15-4fee-bcf9-522d7a16145d" providerId="ADAL" clId="{E60DD07B-E270-4622-9B39-188A2D5ED98F}" dt="2023-06-05T19:52:11.543" v="13650" actId="114"/>
        <pc:sldMkLst>
          <pc:docMk/>
          <pc:sldMk cId="743240922" sldId="380"/>
        </pc:sldMkLst>
        <pc:spChg chg="add mod">
          <ac:chgData name="CSI Staff" userId="3af3a030-eb15-4fee-bcf9-522d7a16145d" providerId="ADAL" clId="{E60DD07B-E270-4622-9B39-188A2D5ED98F}" dt="2023-06-01T17:12:41.444" v="8523"/>
          <ac:spMkLst>
            <pc:docMk/>
            <pc:sldMk cId="743240922" sldId="380"/>
            <ac:spMk id="3" creationId="{F4D64F11-7150-F72F-F30F-2021E65A7379}"/>
          </ac:spMkLst>
        </pc:spChg>
        <pc:spChg chg="mod">
          <ac:chgData name="CSI Staff" userId="3af3a030-eb15-4fee-bcf9-522d7a16145d" providerId="ADAL" clId="{E60DD07B-E270-4622-9B39-188A2D5ED98F}" dt="2023-06-05T19:52:11.543" v="13650" actId="114"/>
          <ac:spMkLst>
            <pc:docMk/>
            <pc:sldMk cId="743240922" sldId="380"/>
            <ac:spMk id="9" creationId="{AE27CBB7-CCA6-AF32-6888-6B149DA0EE70}"/>
          </ac:spMkLst>
        </pc:spChg>
        <pc:picChg chg="add mod">
          <ac:chgData name="CSI Staff" userId="3af3a030-eb15-4fee-bcf9-522d7a16145d" providerId="ADAL" clId="{E60DD07B-E270-4622-9B39-188A2D5ED98F}" dt="2023-06-01T17:12:41.444" v="8523"/>
          <ac:picMkLst>
            <pc:docMk/>
            <pc:sldMk cId="743240922" sldId="380"/>
            <ac:picMk id="4" creationId="{6B72B046-3E6D-A25A-11C3-9B914AA58C6C}"/>
          </ac:picMkLst>
        </pc:picChg>
      </pc:sldChg>
      <pc:sldChg chg="addSp modSp add mod">
        <pc:chgData name="CSI Staff" userId="3af3a030-eb15-4fee-bcf9-522d7a16145d" providerId="ADAL" clId="{E60DD07B-E270-4622-9B39-188A2D5ED98F}" dt="2023-06-01T17:12:43.924" v="8524"/>
        <pc:sldMkLst>
          <pc:docMk/>
          <pc:sldMk cId="935960963" sldId="381"/>
        </pc:sldMkLst>
        <pc:spChg chg="mod">
          <ac:chgData name="CSI Staff" userId="3af3a030-eb15-4fee-bcf9-522d7a16145d" providerId="ADAL" clId="{E60DD07B-E270-4622-9B39-188A2D5ED98F}" dt="2023-06-01T15:11:35.604" v="5258" actId="20577"/>
          <ac:spMkLst>
            <pc:docMk/>
            <pc:sldMk cId="935960963" sldId="381"/>
            <ac:spMk id="2" creationId="{42B86552-BC69-586E-ED18-41B92F713501}"/>
          </ac:spMkLst>
        </pc:spChg>
        <pc:spChg chg="add mod">
          <ac:chgData name="CSI Staff" userId="3af3a030-eb15-4fee-bcf9-522d7a16145d" providerId="ADAL" clId="{E60DD07B-E270-4622-9B39-188A2D5ED98F}" dt="2023-06-01T15:14:34.110" v="5463" actId="207"/>
          <ac:spMkLst>
            <pc:docMk/>
            <pc:sldMk cId="935960963" sldId="381"/>
            <ac:spMk id="3" creationId="{E7A763C1-FA2D-AB33-C73E-AD2695EA1AF7}"/>
          </ac:spMkLst>
        </pc:spChg>
        <pc:spChg chg="add mod">
          <ac:chgData name="CSI Staff" userId="3af3a030-eb15-4fee-bcf9-522d7a16145d" providerId="ADAL" clId="{E60DD07B-E270-4622-9B39-188A2D5ED98F}" dt="2023-06-01T15:14:36.500" v="5464" actId="207"/>
          <ac:spMkLst>
            <pc:docMk/>
            <pc:sldMk cId="935960963" sldId="381"/>
            <ac:spMk id="4" creationId="{C5C47EFB-4183-B485-D4BC-7A5B6171995B}"/>
          </ac:spMkLst>
        </pc:spChg>
        <pc:spChg chg="mod">
          <ac:chgData name="CSI Staff" userId="3af3a030-eb15-4fee-bcf9-522d7a16145d" providerId="ADAL" clId="{E60DD07B-E270-4622-9B39-188A2D5ED98F}" dt="2023-06-01T15:12:48.551" v="5367" actId="1037"/>
          <ac:spMkLst>
            <pc:docMk/>
            <pc:sldMk cId="935960963" sldId="381"/>
            <ac:spMk id="9" creationId="{AE27CBB7-CCA6-AF32-6888-6B149DA0EE70}"/>
          </ac:spMkLst>
        </pc:spChg>
        <pc:spChg chg="add mod">
          <ac:chgData name="CSI Staff" userId="3af3a030-eb15-4fee-bcf9-522d7a16145d" providerId="ADAL" clId="{E60DD07B-E270-4622-9B39-188A2D5ED98F}" dt="2023-06-01T15:16:27.828" v="5521" actId="1076"/>
          <ac:spMkLst>
            <pc:docMk/>
            <pc:sldMk cId="935960963" sldId="381"/>
            <ac:spMk id="16" creationId="{8BA30E50-B2C1-28F1-0048-D1205BB8315C}"/>
          </ac:spMkLst>
        </pc:spChg>
        <pc:spChg chg="add mod">
          <ac:chgData name="CSI Staff" userId="3af3a030-eb15-4fee-bcf9-522d7a16145d" providerId="ADAL" clId="{E60DD07B-E270-4622-9B39-188A2D5ED98F}" dt="2023-06-01T17:12:43.924" v="8524"/>
          <ac:spMkLst>
            <pc:docMk/>
            <pc:sldMk cId="935960963" sldId="381"/>
            <ac:spMk id="17" creationId="{5E92FCED-A9A2-3E8B-9652-458F694ECA04}"/>
          </ac:spMkLst>
        </pc:spChg>
        <pc:picChg chg="add mod">
          <ac:chgData name="CSI Staff" userId="3af3a030-eb15-4fee-bcf9-522d7a16145d" providerId="ADAL" clId="{E60DD07B-E270-4622-9B39-188A2D5ED98F}" dt="2023-06-01T15:16:22.921" v="5518" actId="1076"/>
          <ac:picMkLst>
            <pc:docMk/>
            <pc:sldMk cId="935960963" sldId="381"/>
            <ac:picMk id="14" creationId="{EA2554F7-60B9-764C-3ABF-FD29B2E65134}"/>
          </ac:picMkLst>
        </pc:picChg>
        <pc:picChg chg="add mod">
          <ac:chgData name="CSI Staff" userId="3af3a030-eb15-4fee-bcf9-522d7a16145d" providerId="ADAL" clId="{E60DD07B-E270-4622-9B39-188A2D5ED98F}" dt="2023-06-01T15:16:45.394" v="5522" actId="2085"/>
          <ac:picMkLst>
            <pc:docMk/>
            <pc:sldMk cId="935960963" sldId="381"/>
            <ac:picMk id="15" creationId="{54F8C059-8E30-B9C3-A162-649EBBB6D216}"/>
          </ac:picMkLst>
        </pc:picChg>
        <pc:picChg chg="add mod">
          <ac:chgData name="CSI Staff" userId="3af3a030-eb15-4fee-bcf9-522d7a16145d" providerId="ADAL" clId="{E60DD07B-E270-4622-9B39-188A2D5ED98F}" dt="2023-06-01T17:12:43.924" v="8524"/>
          <ac:picMkLst>
            <pc:docMk/>
            <pc:sldMk cId="935960963" sldId="381"/>
            <ac:picMk id="18" creationId="{F03BF73F-6A93-7718-14ED-CF8D48F3F9B2}"/>
          </ac:picMkLst>
        </pc:picChg>
        <pc:cxnChg chg="add mod">
          <ac:chgData name="CSI Staff" userId="3af3a030-eb15-4fee-bcf9-522d7a16145d" providerId="ADAL" clId="{E60DD07B-E270-4622-9B39-188A2D5ED98F}" dt="2023-06-01T15:14:07.746" v="5458" actId="208"/>
          <ac:cxnSpMkLst>
            <pc:docMk/>
            <pc:sldMk cId="935960963" sldId="381"/>
            <ac:cxnSpMk id="6" creationId="{6966A9E8-D2AE-8BCA-6193-10D4884AB4C4}"/>
          </ac:cxnSpMkLst>
        </pc:cxnChg>
        <pc:cxnChg chg="add mod">
          <ac:chgData name="CSI Staff" userId="3af3a030-eb15-4fee-bcf9-522d7a16145d" providerId="ADAL" clId="{E60DD07B-E270-4622-9B39-188A2D5ED98F}" dt="2023-06-01T15:14:15.552" v="5460" actId="208"/>
          <ac:cxnSpMkLst>
            <pc:docMk/>
            <pc:sldMk cId="935960963" sldId="381"/>
            <ac:cxnSpMk id="10" creationId="{EB6CB38B-A29A-E4D8-2E74-A02A66CC7685}"/>
          </ac:cxnSpMkLst>
        </pc:cxnChg>
        <pc:cxnChg chg="add mod">
          <ac:chgData name="CSI Staff" userId="3af3a030-eb15-4fee-bcf9-522d7a16145d" providerId="ADAL" clId="{E60DD07B-E270-4622-9B39-188A2D5ED98F}" dt="2023-06-01T15:14:24.910" v="5462" actId="208"/>
          <ac:cxnSpMkLst>
            <pc:docMk/>
            <pc:sldMk cId="935960963" sldId="381"/>
            <ac:cxnSpMk id="12" creationId="{00706DAB-53C1-C94C-8C8C-519B80FF7F10}"/>
          </ac:cxnSpMkLst>
        </pc:cxnChg>
      </pc:sldChg>
      <pc:sldChg chg="addSp modSp add mod modNotesTx">
        <pc:chgData name="CSI Staff" userId="3af3a030-eb15-4fee-bcf9-522d7a16145d" providerId="ADAL" clId="{E60DD07B-E270-4622-9B39-188A2D5ED98F}" dt="2023-06-01T17:12:46.510" v="8525"/>
        <pc:sldMkLst>
          <pc:docMk/>
          <pc:sldMk cId="3837527838" sldId="382"/>
        </pc:sldMkLst>
        <pc:spChg chg="mod">
          <ac:chgData name="CSI Staff" userId="3af3a030-eb15-4fee-bcf9-522d7a16145d" providerId="ADAL" clId="{E60DD07B-E270-4622-9B39-188A2D5ED98F}" dt="2023-06-01T15:16:56.324" v="5523" actId="207"/>
          <ac:spMkLst>
            <pc:docMk/>
            <pc:sldMk cId="3837527838" sldId="382"/>
            <ac:spMk id="3" creationId="{E7A763C1-FA2D-AB33-C73E-AD2695EA1AF7}"/>
          </ac:spMkLst>
        </pc:spChg>
        <pc:spChg chg="add mod">
          <ac:chgData name="CSI Staff" userId="3af3a030-eb15-4fee-bcf9-522d7a16145d" providerId="ADAL" clId="{E60DD07B-E270-4622-9B39-188A2D5ED98F}" dt="2023-06-01T15:21:40.560" v="5633" actId="14100"/>
          <ac:spMkLst>
            <pc:docMk/>
            <pc:sldMk cId="3837527838" sldId="382"/>
            <ac:spMk id="5" creationId="{EF9B1A3E-8811-1864-2353-79F4A15B49E7}"/>
          </ac:spMkLst>
        </pc:spChg>
        <pc:spChg chg="mod">
          <ac:chgData name="CSI Staff" userId="3af3a030-eb15-4fee-bcf9-522d7a16145d" providerId="ADAL" clId="{E60DD07B-E270-4622-9B39-188A2D5ED98F}" dt="2023-06-01T15:17:13.245" v="5525" actId="207"/>
          <ac:spMkLst>
            <pc:docMk/>
            <pc:sldMk cId="3837527838" sldId="382"/>
            <ac:spMk id="9" creationId="{AE27CBB7-CCA6-AF32-6888-6B149DA0EE70}"/>
          </ac:spMkLst>
        </pc:spChg>
        <pc:spChg chg="add mod">
          <ac:chgData name="CSI Staff" userId="3af3a030-eb15-4fee-bcf9-522d7a16145d" providerId="ADAL" clId="{E60DD07B-E270-4622-9B39-188A2D5ED98F}" dt="2023-06-01T15:19:25.124" v="5580" actId="207"/>
          <ac:spMkLst>
            <pc:docMk/>
            <pc:sldMk cId="3837527838" sldId="382"/>
            <ac:spMk id="14" creationId="{04138358-2C39-0A2C-8F26-C8068EE47D33}"/>
          </ac:spMkLst>
        </pc:spChg>
        <pc:spChg chg="add mod">
          <ac:chgData name="CSI Staff" userId="3af3a030-eb15-4fee-bcf9-522d7a16145d" providerId="ADAL" clId="{E60DD07B-E270-4622-9B39-188A2D5ED98F}" dt="2023-06-01T17:12:46.510" v="8525"/>
          <ac:spMkLst>
            <pc:docMk/>
            <pc:sldMk cId="3837527838" sldId="382"/>
            <ac:spMk id="15" creationId="{66412CA8-C9B2-D58D-09DC-FF13B8E10A60}"/>
          </ac:spMkLst>
        </pc:spChg>
        <pc:picChg chg="add mod">
          <ac:chgData name="CSI Staff" userId="3af3a030-eb15-4fee-bcf9-522d7a16145d" providerId="ADAL" clId="{E60DD07B-E270-4622-9B39-188A2D5ED98F}" dt="2023-06-01T15:19:42.824" v="5582"/>
          <ac:picMkLst>
            <pc:docMk/>
            <pc:sldMk cId="3837527838" sldId="382"/>
            <ac:picMk id="8" creationId="{783543C4-AB4A-DC68-50E7-B1B04B78DB39}"/>
          </ac:picMkLst>
        </pc:picChg>
        <pc:picChg chg="add mod">
          <ac:chgData name="CSI Staff" userId="3af3a030-eb15-4fee-bcf9-522d7a16145d" providerId="ADAL" clId="{E60DD07B-E270-4622-9B39-188A2D5ED98F}" dt="2023-06-01T15:19:38.695" v="5581"/>
          <ac:picMkLst>
            <pc:docMk/>
            <pc:sldMk cId="3837527838" sldId="382"/>
            <ac:picMk id="11" creationId="{B2D77F77-A06B-1F01-D263-585CB316B4BB}"/>
          </ac:picMkLst>
        </pc:picChg>
        <pc:picChg chg="add mod">
          <ac:chgData name="CSI Staff" userId="3af3a030-eb15-4fee-bcf9-522d7a16145d" providerId="ADAL" clId="{E60DD07B-E270-4622-9B39-188A2D5ED98F}" dt="2023-06-01T17:12:46.510" v="8525"/>
          <ac:picMkLst>
            <pc:docMk/>
            <pc:sldMk cId="3837527838" sldId="382"/>
            <ac:picMk id="16" creationId="{97F890BA-B870-7586-9576-0FC03A361EB6}"/>
          </ac:picMkLst>
        </pc:picChg>
      </pc:sldChg>
      <pc:sldChg chg="addSp delSp modSp add mod modAnim modNotesTx">
        <pc:chgData name="CSI Staff" userId="3af3a030-eb15-4fee-bcf9-522d7a16145d" providerId="ADAL" clId="{E60DD07B-E270-4622-9B39-188A2D5ED98F}" dt="2023-06-01T17:12:49.233" v="8526"/>
        <pc:sldMkLst>
          <pc:docMk/>
          <pc:sldMk cId="1688481624" sldId="383"/>
        </pc:sldMkLst>
        <pc:spChg chg="mod">
          <ac:chgData name="CSI Staff" userId="3af3a030-eb15-4fee-bcf9-522d7a16145d" providerId="ADAL" clId="{E60DD07B-E270-4622-9B39-188A2D5ED98F}" dt="2023-06-01T15:20:11.291" v="5586" actId="207"/>
          <ac:spMkLst>
            <pc:docMk/>
            <pc:sldMk cId="1688481624" sldId="383"/>
            <ac:spMk id="4" creationId="{C5C47EFB-4183-B485-D4BC-7A5B6171995B}"/>
          </ac:spMkLst>
        </pc:spChg>
        <pc:spChg chg="add mod">
          <ac:chgData name="CSI Staff" userId="3af3a030-eb15-4fee-bcf9-522d7a16145d" providerId="ADAL" clId="{E60DD07B-E270-4622-9B39-188A2D5ED98F}" dt="2023-06-01T15:19:58.629" v="5583"/>
          <ac:spMkLst>
            <pc:docMk/>
            <pc:sldMk cId="1688481624" sldId="383"/>
            <ac:spMk id="5" creationId="{564CA964-4EDF-323C-0662-EFBCB875F83E}"/>
          </ac:spMkLst>
        </pc:spChg>
        <pc:spChg chg="add del mod">
          <ac:chgData name="CSI Staff" userId="3af3a030-eb15-4fee-bcf9-522d7a16145d" providerId="ADAL" clId="{E60DD07B-E270-4622-9B39-188A2D5ED98F}" dt="2023-06-01T15:22:02.637" v="5637" actId="478"/>
          <ac:spMkLst>
            <pc:docMk/>
            <pc:sldMk cId="1688481624" sldId="383"/>
            <ac:spMk id="8" creationId="{2B847756-41F5-A917-87CA-2EEF50D64C16}"/>
          </ac:spMkLst>
        </pc:spChg>
        <pc:spChg chg="mod">
          <ac:chgData name="CSI Staff" userId="3af3a030-eb15-4fee-bcf9-522d7a16145d" providerId="ADAL" clId="{E60DD07B-E270-4622-9B39-188A2D5ED98F}" dt="2023-06-01T15:20:05.508" v="5585" actId="207"/>
          <ac:spMkLst>
            <pc:docMk/>
            <pc:sldMk cId="1688481624" sldId="383"/>
            <ac:spMk id="9" creationId="{AE27CBB7-CCA6-AF32-6888-6B149DA0EE70}"/>
          </ac:spMkLst>
        </pc:spChg>
        <pc:spChg chg="add mod">
          <ac:chgData name="CSI Staff" userId="3af3a030-eb15-4fee-bcf9-522d7a16145d" providerId="ADAL" clId="{E60DD07B-E270-4622-9B39-188A2D5ED98F}" dt="2023-06-01T15:19:58.629" v="5583"/>
          <ac:spMkLst>
            <pc:docMk/>
            <pc:sldMk cId="1688481624" sldId="383"/>
            <ac:spMk id="15" creationId="{C7253F8F-C947-FBE7-6876-7433120FA584}"/>
          </ac:spMkLst>
        </pc:spChg>
        <pc:spChg chg="add mod">
          <ac:chgData name="CSI Staff" userId="3af3a030-eb15-4fee-bcf9-522d7a16145d" providerId="ADAL" clId="{E60DD07B-E270-4622-9B39-188A2D5ED98F}" dt="2023-06-01T15:23:32.333" v="5776" actId="1076"/>
          <ac:spMkLst>
            <pc:docMk/>
            <pc:sldMk cId="1688481624" sldId="383"/>
            <ac:spMk id="16" creationId="{5F8D996E-4010-9D9C-32AF-FD023AFBEC31}"/>
          </ac:spMkLst>
        </pc:spChg>
        <pc:spChg chg="add mod">
          <ac:chgData name="CSI Staff" userId="3af3a030-eb15-4fee-bcf9-522d7a16145d" providerId="ADAL" clId="{E60DD07B-E270-4622-9B39-188A2D5ED98F}" dt="2023-06-01T15:22:11.054" v="5639" actId="207"/>
          <ac:spMkLst>
            <pc:docMk/>
            <pc:sldMk cId="1688481624" sldId="383"/>
            <ac:spMk id="17" creationId="{820F8AC0-36D8-3627-AF54-61CF963279A8}"/>
          </ac:spMkLst>
        </pc:spChg>
        <pc:spChg chg="add mod">
          <ac:chgData name="CSI Staff" userId="3af3a030-eb15-4fee-bcf9-522d7a16145d" providerId="ADAL" clId="{E60DD07B-E270-4622-9B39-188A2D5ED98F}" dt="2023-06-01T15:23:35.594" v="5777" actId="1076"/>
          <ac:spMkLst>
            <pc:docMk/>
            <pc:sldMk cId="1688481624" sldId="383"/>
            <ac:spMk id="18" creationId="{3205E274-7F20-674A-E734-9F2E5036A98A}"/>
          </ac:spMkLst>
        </pc:spChg>
        <pc:spChg chg="add mod">
          <ac:chgData name="CSI Staff" userId="3af3a030-eb15-4fee-bcf9-522d7a16145d" providerId="ADAL" clId="{E60DD07B-E270-4622-9B39-188A2D5ED98F}" dt="2023-06-01T17:12:49.233" v="8526"/>
          <ac:spMkLst>
            <pc:docMk/>
            <pc:sldMk cId="1688481624" sldId="383"/>
            <ac:spMk id="19" creationId="{F35B112A-E250-C05B-6C7E-3D2269D4A34B}"/>
          </ac:spMkLst>
        </pc:spChg>
        <pc:picChg chg="add mod">
          <ac:chgData name="CSI Staff" userId="3af3a030-eb15-4fee-bcf9-522d7a16145d" providerId="ADAL" clId="{E60DD07B-E270-4622-9B39-188A2D5ED98F}" dt="2023-06-01T15:19:58.629" v="5583"/>
          <ac:picMkLst>
            <pc:docMk/>
            <pc:sldMk cId="1688481624" sldId="383"/>
            <ac:picMk id="11" creationId="{E14551AA-6914-23E3-0948-4EBC015DF5F9}"/>
          </ac:picMkLst>
        </pc:picChg>
        <pc:picChg chg="add mod">
          <ac:chgData name="CSI Staff" userId="3af3a030-eb15-4fee-bcf9-522d7a16145d" providerId="ADAL" clId="{E60DD07B-E270-4622-9B39-188A2D5ED98F}" dt="2023-06-01T15:19:58.629" v="5583"/>
          <ac:picMkLst>
            <pc:docMk/>
            <pc:sldMk cId="1688481624" sldId="383"/>
            <ac:picMk id="14" creationId="{AB3BEF4B-3687-454A-1882-81D047A556CE}"/>
          </ac:picMkLst>
        </pc:picChg>
        <pc:picChg chg="add mod">
          <ac:chgData name="CSI Staff" userId="3af3a030-eb15-4fee-bcf9-522d7a16145d" providerId="ADAL" clId="{E60DD07B-E270-4622-9B39-188A2D5ED98F}" dt="2023-06-01T17:12:49.233" v="8526"/>
          <ac:picMkLst>
            <pc:docMk/>
            <pc:sldMk cId="1688481624" sldId="383"/>
            <ac:picMk id="20" creationId="{606A6EF6-3728-71C4-5C50-129B996D9658}"/>
          </ac:picMkLst>
        </pc:picChg>
      </pc:sldChg>
      <pc:sldChg chg="addSp delSp modSp add mod setBg modNotesTx">
        <pc:chgData name="CSI Staff" userId="3af3a030-eb15-4fee-bcf9-522d7a16145d" providerId="ADAL" clId="{E60DD07B-E270-4622-9B39-188A2D5ED98F}" dt="2023-06-05T18:24:47.946" v="12472" actId="20577"/>
        <pc:sldMkLst>
          <pc:docMk/>
          <pc:sldMk cId="1873609275" sldId="384"/>
        </pc:sldMkLst>
        <pc:spChg chg="mod">
          <ac:chgData name="CSI Staff" userId="3af3a030-eb15-4fee-bcf9-522d7a16145d" providerId="ADAL" clId="{E60DD07B-E270-4622-9B39-188A2D5ED98F}" dt="2023-06-01T16:48:27.334" v="7494" actId="20577"/>
          <ac:spMkLst>
            <pc:docMk/>
            <pc:sldMk cId="1873609275" sldId="384"/>
            <ac:spMk id="2" creationId="{42B86552-BC69-586E-ED18-41B92F713501}"/>
          </ac:spMkLst>
        </pc:spChg>
        <pc:spChg chg="add mod">
          <ac:chgData name="CSI Staff" userId="3af3a030-eb15-4fee-bcf9-522d7a16145d" providerId="ADAL" clId="{E60DD07B-E270-4622-9B39-188A2D5ED98F}" dt="2023-06-01T17:11:01.828" v="8487" actId="403"/>
          <ac:spMkLst>
            <pc:docMk/>
            <pc:sldMk cId="1873609275" sldId="384"/>
            <ac:spMk id="3" creationId="{44472BF7-0859-0364-48BF-E7CFF04A4A90}"/>
          </ac:spMkLst>
        </pc:spChg>
        <pc:spChg chg="add mod">
          <ac:chgData name="CSI Staff" userId="3af3a030-eb15-4fee-bcf9-522d7a16145d" providerId="ADAL" clId="{E60DD07B-E270-4622-9B39-188A2D5ED98F}" dt="2023-06-01T17:11:24.425" v="8495" actId="1076"/>
          <ac:spMkLst>
            <pc:docMk/>
            <pc:sldMk cId="1873609275" sldId="384"/>
            <ac:spMk id="5" creationId="{E87E9471-1494-7B63-FF1D-09993E6C8A88}"/>
          </ac:spMkLst>
        </pc:spChg>
        <pc:spChg chg="del">
          <ac:chgData name="CSI Staff" userId="3af3a030-eb15-4fee-bcf9-522d7a16145d" providerId="ADAL" clId="{E60DD07B-E270-4622-9B39-188A2D5ED98F}" dt="2023-06-01T16:33:13.081" v="7431" actId="478"/>
          <ac:spMkLst>
            <pc:docMk/>
            <pc:sldMk cId="1873609275" sldId="384"/>
            <ac:spMk id="8" creationId="{B4964D10-084A-192F-9F3A-D94CF96D6334}"/>
          </ac:spMkLst>
        </pc:spChg>
        <pc:spChg chg="del mod">
          <ac:chgData name="CSI Staff" userId="3af3a030-eb15-4fee-bcf9-522d7a16145d" providerId="ADAL" clId="{E60DD07B-E270-4622-9B39-188A2D5ED98F}" dt="2023-06-01T16:48:15.266" v="7480" actId="478"/>
          <ac:spMkLst>
            <pc:docMk/>
            <pc:sldMk cId="1873609275" sldId="384"/>
            <ac:spMk id="9" creationId="{AE27CBB7-CCA6-AF32-6888-6B149DA0EE70}"/>
          </ac:spMkLst>
        </pc:spChg>
        <pc:spChg chg="add mod">
          <ac:chgData name="CSI Staff" userId="3af3a030-eb15-4fee-bcf9-522d7a16145d" providerId="ADAL" clId="{E60DD07B-E270-4622-9B39-188A2D5ED98F}" dt="2023-06-01T17:10:17.962" v="8473" actId="1076"/>
          <ac:spMkLst>
            <pc:docMk/>
            <pc:sldMk cId="1873609275" sldId="384"/>
            <ac:spMk id="11" creationId="{9E6B2391-9964-01C6-CE41-16515FC75B88}"/>
          </ac:spMkLst>
        </pc:spChg>
        <pc:spChg chg="add mod">
          <ac:chgData name="CSI Staff" userId="3af3a030-eb15-4fee-bcf9-522d7a16145d" providerId="ADAL" clId="{E60DD07B-E270-4622-9B39-188A2D5ED98F}" dt="2023-06-01T17:10:55.570" v="8485" actId="1076"/>
          <ac:spMkLst>
            <pc:docMk/>
            <pc:sldMk cId="1873609275" sldId="384"/>
            <ac:spMk id="14" creationId="{CC541F2E-70E8-4D8C-D018-9400E4A04F55}"/>
          </ac:spMkLst>
        </pc:spChg>
        <pc:spChg chg="add mod">
          <ac:chgData name="CSI Staff" userId="3af3a030-eb15-4fee-bcf9-522d7a16145d" providerId="ADAL" clId="{E60DD07B-E270-4622-9B39-188A2D5ED98F}" dt="2023-06-01T17:11:24.425" v="8495" actId="1076"/>
          <ac:spMkLst>
            <pc:docMk/>
            <pc:sldMk cId="1873609275" sldId="384"/>
            <ac:spMk id="16" creationId="{7A946A55-9CF1-CAC2-6C76-4E8D81601AE5}"/>
          </ac:spMkLst>
        </pc:spChg>
        <pc:spChg chg="add mod">
          <ac:chgData name="CSI Staff" userId="3af3a030-eb15-4fee-bcf9-522d7a16145d" providerId="ADAL" clId="{E60DD07B-E270-4622-9B39-188A2D5ED98F}" dt="2023-06-01T17:11:24.425" v="8495" actId="1076"/>
          <ac:spMkLst>
            <pc:docMk/>
            <pc:sldMk cId="1873609275" sldId="384"/>
            <ac:spMk id="17" creationId="{C2BA0528-4A68-2E9E-41D2-3C9ECE969F08}"/>
          </ac:spMkLst>
        </pc:spChg>
        <pc:spChg chg="add mod">
          <ac:chgData name="CSI Staff" userId="3af3a030-eb15-4fee-bcf9-522d7a16145d" providerId="ADAL" clId="{E60DD07B-E270-4622-9B39-188A2D5ED98F}" dt="2023-06-01T17:11:36.755" v="8501" actId="1076"/>
          <ac:spMkLst>
            <pc:docMk/>
            <pc:sldMk cId="1873609275" sldId="384"/>
            <ac:spMk id="20" creationId="{37FFBA14-DD2B-573E-003F-068DC569F026}"/>
          </ac:spMkLst>
        </pc:spChg>
        <pc:spChg chg="add mod">
          <ac:chgData name="CSI Staff" userId="3af3a030-eb15-4fee-bcf9-522d7a16145d" providerId="ADAL" clId="{E60DD07B-E270-4622-9B39-188A2D5ED98F}" dt="2023-06-01T17:11:28.810" v="8496" actId="1076"/>
          <ac:spMkLst>
            <pc:docMk/>
            <pc:sldMk cId="1873609275" sldId="384"/>
            <ac:spMk id="21" creationId="{3B72EDBC-9BDB-9E65-E0EF-97557D246620}"/>
          </ac:spMkLst>
        </pc:spChg>
        <pc:spChg chg="add mod">
          <ac:chgData name="CSI Staff" userId="3af3a030-eb15-4fee-bcf9-522d7a16145d" providerId="ADAL" clId="{E60DD07B-E270-4622-9B39-188A2D5ED98F}" dt="2023-06-01T17:11:44.925" v="8506" actId="1076"/>
          <ac:spMkLst>
            <pc:docMk/>
            <pc:sldMk cId="1873609275" sldId="384"/>
            <ac:spMk id="22" creationId="{6DD1F69B-D506-AC68-AB80-9468BACB6A09}"/>
          </ac:spMkLst>
        </pc:spChg>
        <pc:spChg chg="add mod">
          <ac:chgData name="CSI Staff" userId="3af3a030-eb15-4fee-bcf9-522d7a16145d" providerId="ADAL" clId="{E60DD07B-E270-4622-9B39-188A2D5ED98F}" dt="2023-06-01T17:10:48.498" v="8483" actId="1076"/>
          <ac:spMkLst>
            <pc:docMk/>
            <pc:sldMk cId="1873609275" sldId="384"/>
            <ac:spMk id="23" creationId="{3E85B9B9-6950-94D4-2559-079677B4B45C}"/>
          </ac:spMkLst>
        </pc:spChg>
        <pc:spChg chg="add mod">
          <ac:chgData name="CSI Staff" userId="3af3a030-eb15-4fee-bcf9-522d7a16145d" providerId="ADAL" clId="{E60DD07B-E270-4622-9B39-188A2D5ED98F}" dt="2023-06-01T17:10:17.962" v="8473" actId="1076"/>
          <ac:spMkLst>
            <pc:docMk/>
            <pc:sldMk cId="1873609275" sldId="384"/>
            <ac:spMk id="25" creationId="{5162CA51-A6CD-7857-9D99-AD3F7AEA8C9C}"/>
          </ac:spMkLst>
        </pc:spChg>
        <pc:spChg chg="add mod">
          <ac:chgData name="CSI Staff" userId="3af3a030-eb15-4fee-bcf9-522d7a16145d" providerId="ADAL" clId="{E60DD07B-E270-4622-9B39-188A2D5ED98F}" dt="2023-06-01T17:10:23.378" v="8474" actId="1076"/>
          <ac:spMkLst>
            <pc:docMk/>
            <pc:sldMk cId="1873609275" sldId="384"/>
            <ac:spMk id="26" creationId="{0535F885-719A-1981-7679-8D5918787284}"/>
          </ac:spMkLst>
        </pc:spChg>
        <pc:picChg chg="del">
          <ac:chgData name="CSI Staff" userId="3af3a030-eb15-4fee-bcf9-522d7a16145d" providerId="ADAL" clId="{E60DD07B-E270-4622-9B39-188A2D5ED98F}" dt="2023-06-01T16:43:29.087" v="7433" actId="478"/>
          <ac:picMkLst>
            <pc:docMk/>
            <pc:sldMk cId="1873609275" sldId="384"/>
            <ac:picMk id="4" creationId="{2C6F379F-AC79-6357-6336-E2BEC939E93E}"/>
          </ac:picMkLst>
        </pc:picChg>
        <pc:picChg chg="add mod">
          <ac:chgData name="CSI Staff" userId="3af3a030-eb15-4fee-bcf9-522d7a16145d" providerId="ADAL" clId="{E60DD07B-E270-4622-9B39-188A2D5ED98F}" dt="2023-06-01T17:10:17.962" v="8473" actId="1076"/>
          <ac:picMkLst>
            <pc:docMk/>
            <pc:sldMk cId="1873609275" sldId="384"/>
            <ac:picMk id="6" creationId="{E4DB72D2-16B9-125C-1413-A0345591EEA0}"/>
          </ac:picMkLst>
        </pc:picChg>
        <pc:picChg chg="add mod">
          <ac:chgData name="CSI Staff" userId="3af3a030-eb15-4fee-bcf9-522d7a16145d" providerId="ADAL" clId="{E60DD07B-E270-4622-9B39-188A2D5ED98F}" dt="2023-06-01T17:10:17.962" v="8473" actId="1076"/>
          <ac:picMkLst>
            <pc:docMk/>
            <pc:sldMk cId="1873609275" sldId="384"/>
            <ac:picMk id="10" creationId="{492CB36B-548A-3425-136C-E6F55014B1C9}"/>
          </ac:picMkLst>
        </pc:picChg>
        <pc:picChg chg="add mod">
          <ac:chgData name="CSI Staff" userId="3af3a030-eb15-4fee-bcf9-522d7a16145d" providerId="ADAL" clId="{E60DD07B-E270-4622-9B39-188A2D5ED98F}" dt="2023-06-01T17:11:24.425" v="8495" actId="1076"/>
          <ac:picMkLst>
            <pc:docMk/>
            <pc:sldMk cId="1873609275" sldId="384"/>
            <ac:picMk id="15" creationId="{00E965FC-9BE9-9241-A73C-3BC83A79C9D7}"/>
          </ac:picMkLst>
        </pc:picChg>
        <pc:picChg chg="add mod">
          <ac:chgData name="CSI Staff" userId="3af3a030-eb15-4fee-bcf9-522d7a16145d" providerId="ADAL" clId="{E60DD07B-E270-4622-9B39-188A2D5ED98F}" dt="2023-06-01T17:10:23.378" v="8474" actId="1076"/>
          <ac:picMkLst>
            <pc:docMk/>
            <pc:sldMk cId="1873609275" sldId="384"/>
            <ac:picMk id="27" creationId="{15FB8357-0DD9-FF30-DA0E-58618CF6D2D2}"/>
          </ac:picMkLst>
        </pc:picChg>
        <pc:cxnChg chg="add mod">
          <ac:chgData name="CSI Staff" userId="3af3a030-eb15-4fee-bcf9-522d7a16145d" providerId="ADAL" clId="{E60DD07B-E270-4622-9B39-188A2D5ED98F}" dt="2023-06-01T17:10:17.962" v="8473" actId="1076"/>
          <ac:cxnSpMkLst>
            <pc:docMk/>
            <pc:sldMk cId="1873609275" sldId="384"/>
            <ac:cxnSpMk id="12" creationId="{3C49A765-5862-C0D9-09C0-948732A747EC}"/>
          </ac:cxnSpMkLst>
        </pc:cxnChg>
        <pc:cxnChg chg="add mod">
          <ac:chgData name="CSI Staff" userId="3af3a030-eb15-4fee-bcf9-522d7a16145d" providerId="ADAL" clId="{E60DD07B-E270-4622-9B39-188A2D5ED98F}" dt="2023-06-01T17:11:24.425" v="8495" actId="1076"/>
          <ac:cxnSpMkLst>
            <pc:docMk/>
            <pc:sldMk cId="1873609275" sldId="384"/>
            <ac:cxnSpMk id="18" creationId="{1E718B86-FBA7-2510-E3B9-F1B9CCC7111E}"/>
          </ac:cxnSpMkLst>
        </pc:cxnChg>
        <pc:cxnChg chg="add mod">
          <ac:chgData name="CSI Staff" userId="3af3a030-eb15-4fee-bcf9-522d7a16145d" providerId="ADAL" clId="{E60DD07B-E270-4622-9B39-188A2D5ED98F}" dt="2023-06-01T17:11:24.425" v="8495" actId="1076"/>
          <ac:cxnSpMkLst>
            <pc:docMk/>
            <pc:sldMk cId="1873609275" sldId="384"/>
            <ac:cxnSpMk id="19" creationId="{380D2319-FD54-9591-CEFA-B458DEF008BB}"/>
          </ac:cxnSpMkLst>
        </pc:cxnChg>
        <pc:cxnChg chg="add mod">
          <ac:chgData name="CSI Staff" userId="3af3a030-eb15-4fee-bcf9-522d7a16145d" providerId="ADAL" clId="{E60DD07B-E270-4622-9B39-188A2D5ED98F}" dt="2023-06-01T17:10:51.639" v="8484" actId="14100"/>
          <ac:cxnSpMkLst>
            <pc:docMk/>
            <pc:sldMk cId="1873609275" sldId="384"/>
            <ac:cxnSpMk id="24" creationId="{2E25B67D-86EA-63BB-0AF3-D860626E8FEA}"/>
          </ac:cxnSpMkLst>
        </pc:cxnChg>
      </pc:sldChg>
      <pc:sldChg chg="delSp add del mod">
        <pc:chgData name="CSI Staff" userId="3af3a030-eb15-4fee-bcf9-522d7a16145d" providerId="ADAL" clId="{E60DD07B-E270-4622-9B39-188A2D5ED98F}" dt="2023-06-01T16:04:06.660" v="6973" actId="2696"/>
        <pc:sldMkLst>
          <pc:docMk/>
          <pc:sldMk cId="2008317844" sldId="384"/>
        </pc:sldMkLst>
        <pc:picChg chg="del">
          <ac:chgData name="CSI Staff" userId="3af3a030-eb15-4fee-bcf9-522d7a16145d" providerId="ADAL" clId="{E60DD07B-E270-4622-9B39-188A2D5ED98F}" dt="2023-06-01T16:02:57.987" v="6972" actId="478"/>
          <ac:picMkLst>
            <pc:docMk/>
            <pc:sldMk cId="2008317844" sldId="384"/>
            <ac:picMk id="7" creationId="{C543AA6A-F2DC-65FE-1DF3-48C66B3598B0}"/>
          </ac:picMkLst>
        </pc:picChg>
      </pc:sldChg>
      <pc:sldChg chg="addSp delSp modSp add mod ord modNotesTx">
        <pc:chgData name="CSI Staff" userId="3af3a030-eb15-4fee-bcf9-522d7a16145d" providerId="ADAL" clId="{E60DD07B-E270-4622-9B39-188A2D5ED98F}" dt="2023-06-05T18:39:19.101" v="13055" actId="20577"/>
        <pc:sldMkLst>
          <pc:docMk/>
          <pc:sldMk cId="2461824369" sldId="385"/>
        </pc:sldMkLst>
        <pc:spChg chg="mod">
          <ac:chgData name="CSI Staff" userId="3af3a030-eb15-4fee-bcf9-522d7a16145d" providerId="ADAL" clId="{E60DD07B-E270-4622-9B39-188A2D5ED98F}" dt="2023-06-01T17:02:26.303" v="8354" actId="20577"/>
          <ac:spMkLst>
            <pc:docMk/>
            <pc:sldMk cId="2461824369" sldId="385"/>
            <ac:spMk id="2" creationId="{42B86552-BC69-586E-ED18-41B92F713501}"/>
          </ac:spMkLst>
        </pc:spChg>
        <pc:spChg chg="del">
          <ac:chgData name="CSI Staff" userId="3af3a030-eb15-4fee-bcf9-522d7a16145d" providerId="ADAL" clId="{E60DD07B-E270-4622-9B39-188A2D5ED98F}" dt="2023-06-01T16:57:40.476" v="7767" actId="478"/>
          <ac:spMkLst>
            <pc:docMk/>
            <pc:sldMk cId="2461824369" sldId="385"/>
            <ac:spMk id="3" creationId="{44472BF7-0859-0364-48BF-E7CFF04A4A90}"/>
          </ac:spMkLst>
        </pc:spChg>
        <pc:spChg chg="add del mod">
          <ac:chgData name="CSI Staff" userId="3af3a030-eb15-4fee-bcf9-522d7a16145d" providerId="ADAL" clId="{E60DD07B-E270-4622-9B39-188A2D5ED98F}" dt="2023-06-05T18:37:16.227" v="12843" actId="478"/>
          <ac:spMkLst>
            <pc:docMk/>
            <pc:sldMk cId="2461824369" sldId="385"/>
            <ac:spMk id="3" creationId="{71E0E81F-12C2-6DE7-FCD4-A1CB927E2708}"/>
          </ac:spMkLst>
        </pc:spChg>
        <pc:spChg chg="add mod">
          <ac:chgData name="CSI Staff" userId="3af3a030-eb15-4fee-bcf9-522d7a16145d" providerId="ADAL" clId="{E60DD07B-E270-4622-9B39-188A2D5ED98F}" dt="2023-06-05T18:37:41.700" v="12846" actId="1036"/>
          <ac:spMkLst>
            <pc:docMk/>
            <pc:sldMk cId="2461824369" sldId="385"/>
            <ac:spMk id="5" creationId="{A64098F0-49AC-034F-711D-60B78A6D3874}"/>
          </ac:spMkLst>
        </pc:spChg>
        <pc:spChg chg="del">
          <ac:chgData name="CSI Staff" userId="3af3a030-eb15-4fee-bcf9-522d7a16145d" providerId="ADAL" clId="{E60DD07B-E270-4622-9B39-188A2D5ED98F}" dt="2023-06-01T16:57:40.476" v="7767" actId="478"/>
          <ac:spMkLst>
            <pc:docMk/>
            <pc:sldMk cId="2461824369" sldId="385"/>
            <ac:spMk id="5" creationId="{E87E9471-1494-7B63-FF1D-09993E6C8A88}"/>
          </ac:spMkLst>
        </pc:spChg>
        <pc:spChg chg="add mod">
          <ac:chgData name="CSI Staff" userId="3af3a030-eb15-4fee-bcf9-522d7a16145d" providerId="ADAL" clId="{E60DD07B-E270-4622-9B39-188A2D5ED98F}" dt="2023-06-01T17:02:04.900" v="8338" actId="14100"/>
          <ac:spMkLst>
            <pc:docMk/>
            <pc:sldMk cId="2461824369" sldId="385"/>
            <ac:spMk id="8" creationId="{CEF259E6-7BA0-37BA-0CBB-581E640DF4CF}"/>
          </ac:spMkLst>
        </pc:spChg>
        <pc:spChg chg="del">
          <ac:chgData name="CSI Staff" userId="3af3a030-eb15-4fee-bcf9-522d7a16145d" providerId="ADAL" clId="{E60DD07B-E270-4622-9B39-188A2D5ED98F}" dt="2023-06-01T16:57:40.476" v="7767" actId="478"/>
          <ac:spMkLst>
            <pc:docMk/>
            <pc:sldMk cId="2461824369" sldId="385"/>
            <ac:spMk id="11" creationId="{9E6B2391-9964-01C6-CE41-16515FC75B88}"/>
          </ac:spMkLst>
        </pc:spChg>
        <pc:spChg chg="del">
          <ac:chgData name="CSI Staff" userId="3af3a030-eb15-4fee-bcf9-522d7a16145d" providerId="ADAL" clId="{E60DD07B-E270-4622-9B39-188A2D5ED98F}" dt="2023-06-01T16:57:40.476" v="7767" actId="478"/>
          <ac:spMkLst>
            <pc:docMk/>
            <pc:sldMk cId="2461824369" sldId="385"/>
            <ac:spMk id="13" creationId="{4AB5313C-6261-B298-C151-52F08A8E72BE}"/>
          </ac:spMkLst>
        </pc:spChg>
        <pc:spChg chg="del">
          <ac:chgData name="CSI Staff" userId="3af3a030-eb15-4fee-bcf9-522d7a16145d" providerId="ADAL" clId="{E60DD07B-E270-4622-9B39-188A2D5ED98F}" dt="2023-06-01T16:57:40.476" v="7767" actId="478"/>
          <ac:spMkLst>
            <pc:docMk/>
            <pc:sldMk cId="2461824369" sldId="385"/>
            <ac:spMk id="14" creationId="{CC541F2E-70E8-4D8C-D018-9400E4A04F55}"/>
          </ac:spMkLst>
        </pc:spChg>
        <pc:spChg chg="del">
          <ac:chgData name="CSI Staff" userId="3af3a030-eb15-4fee-bcf9-522d7a16145d" providerId="ADAL" clId="{E60DD07B-E270-4622-9B39-188A2D5ED98F}" dt="2023-06-01T16:57:40.476" v="7767" actId="478"/>
          <ac:spMkLst>
            <pc:docMk/>
            <pc:sldMk cId="2461824369" sldId="385"/>
            <ac:spMk id="16" creationId="{7A946A55-9CF1-CAC2-6C76-4E8D81601AE5}"/>
          </ac:spMkLst>
        </pc:spChg>
        <pc:spChg chg="del">
          <ac:chgData name="CSI Staff" userId="3af3a030-eb15-4fee-bcf9-522d7a16145d" providerId="ADAL" clId="{E60DD07B-E270-4622-9B39-188A2D5ED98F}" dt="2023-06-01T16:57:40.476" v="7767" actId="478"/>
          <ac:spMkLst>
            <pc:docMk/>
            <pc:sldMk cId="2461824369" sldId="385"/>
            <ac:spMk id="17" creationId="{C2BA0528-4A68-2E9E-41D2-3C9ECE969F08}"/>
          </ac:spMkLst>
        </pc:spChg>
        <pc:spChg chg="del">
          <ac:chgData name="CSI Staff" userId="3af3a030-eb15-4fee-bcf9-522d7a16145d" providerId="ADAL" clId="{E60DD07B-E270-4622-9B39-188A2D5ED98F}" dt="2023-06-01T16:57:40.476" v="7767" actId="478"/>
          <ac:spMkLst>
            <pc:docMk/>
            <pc:sldMk cId="2461824369" sldId="385"/>
            <ac:spMk id="20" creationId="{37FFBA14-DD2B-573E-003F-068DC569F026}"/>
          </ac:spMkLst>
        </pc:spChg>
        <pc:spChg chg="del">
          <ac:chgData name="CSI Staff" userId="3af3a030-eb15-4fee-bcf9-522d7a16145d" providerId="ADAL" clId="{E60DD07B-E270-4622-9B39-188A2D5ED98F}" dt="2023-06-01T16:57:40.476" v="7767" actId="478"/>
          <ac:spMkLst>
            <pc:docMk/>
            <pc:sldMk cId="2461824369" sldId="385"/>
            <ac:spMk id="21" creationId="{3B72EDBC-9BDB-9E65-E0EF-97557D246620}"/>
          </ac:spMkLst>
        </pc:spChg>
        <pc:spChg chg="del">
          <ac:chgData name="CSI Staff" userId="3af3a030-eb15-4fee-bcf9-522d7a16145d" providerId="ADAL" clId="{E60DD07B-E270-4622-9B39-188A2D5ED98F}" dt="2023-06-01T16:57:40.476" v="7767" actId="478"/>
          <ac:spMkLst>
            <pc:docMk/>
            <pc:sldMk cId="2461824369" sldId="385"/>
            <ac:spMk id="22" creationId="{6DD1F69B-D506-AC68-AB80-9468BACB6A09}"/>
          </ac:spMkLst>
        </pc:spChg>
        <pc:spChg chg="del">
          <ac:chgData name="CSI Staff" userId="3af3a030-eb15-4fee-bcf9-522d7a16145d" providerId="ADAL" clId="{E60DD07B-E270-4622-9B39-188A2D5ED98F}" dt="2023-06-01T16:57:40.476" v="7767" actId="478"/>
          <ac:spMkLst>
            <pc:docMk/>
            <pc:sldMk cId="2461824369" sldId="385"/>
            <ac:spMk id="23" creationId="{3E85B9B9-6950-94D4-2559-079677B4B45C}"/>
          </ac:spMkLst>
        </pc:spChg>
        <pc:spChg chg="del">
          <ac:chgData name="CSI Staff" userId="3af3a030-eb15-4fee-bcf9-522d7a16145d" providerId="ADAL" clId="{E60DD07B-E270-4622-9B39-188A2D5ED98F}" dt="2023-06-01T16:57:40.476" v="7767" actId="478"/>
          <ac:spMkLst>
            <pc:docMk/>
            <pc:sldMk cId="2461824369" sldId="385"/>
            <ac:spMk id="25" creationId="{5162CA51-A6CD-7857-9D99-AD3F7AEA8C9C}"/>
          </ac:spMkLst>
        </pc:spChg>
        <pc:spChg chg="add del mod">
          <ac:chgData name="CSI Staff" userId="3af3a030-eb15-4fee-bcf9-522d7a16145d" providerId="ADAL" clId="{E60DD07B-E270-4622-9B39-188A2D5ED98F}" dt="2023-06-01T17:04:17.752" v="8388" actId="478"/>
          <ac:spMkLst>
            <pc:docMk/>
            <pc:sldMk cId="2461824369" sldId="385"/>
            <ac:spMk id="32" creationId="{5862194B-EB6C-50D6-8E5D-49074A983A87}"/>
          </ac:spMkLst>
        </pc:spChg>
        <pc:spChg chg="add mod">
          <ac:chgData name="CSI Staff" userId="3af3a030-eb15-4fee-bcf9-522d7a16145d" providerId="ADAL" clId="{E60DD07B-E270-4622-9B39-188A2D5ED98F}" dt="2023-06-01T17:12:39.574" v="8522"/>
          <ac:spMkLst>
            <pc:docMk/>
            <pc:sldMk cId="2461824369" sldId="385"/>
            <ac:spMk id="36" creationId="{2463D818-ACA3-6688-2A58-8B353EB5A6FD}"/>
          </ac:spMkLst>
        </pc:spChg>
        <pc:picChg chg="add mod">
          <ac:chgData name="CSI Staff" userId="3af3a030-eb15-4fee-bcf9-522d7a16145d" providerId="ADAL" clId="{E60DD07B-E270-4622-9B39-188A2D5ED98F}" dt="2023-06-01T17:01:49.476" v="8334" actId="1076"/>
          <ac:picMkLst>
            <pc:docMk/>
            <pc:sldMk cId="2461824369" sldId="385"/>
            <ac:picMk id="4" creationId="{6113EB87-F8ED-085E-509B-45D2CB96C647}"/>
          </ac:picMkLst>
        </pc:picChg>
        <pc:picChg chg="del">
          <ac:chgData name="CSI Staff" userId="3af3a030-eb15-4fee-bcf9-522d7a16145d" providerId="ADAL" clId="{E60DD07B-E270-4622-9B39-188A2D5ED98F}" dt="2023-06-01T16:57:40.476" v="7767" actId="478"/>
          <ac:picMkLst>
            <pc:docMk/>
            <pc:sldMk cId="2461824369" sldId="385"/>
            <ac:picMk id="6" creationId="{E4DB72D2-16B9-125C-1413-A0345591EEA0}"/>
          </ac:picMkLst>
        </pc:picChg>
        <pc:picChg chg="del">
          <ac:chgData name="CSI Staff" userId="3af3a030-eb15-4fee-bcf9-522d7a16145d" providerId="ADAL" clId="{E60DD07B-E270-4622-9B39-188A2D5ED98F}" dt="2023-06-01T16:57:40.476" v="7767" actId="478"/>
          <ac:picMkLst>
            <pc:docMk/>
            <pc:sldMk cId="2461824369" sldId="385"/>
            <ac:picMk id="10" creationId="{492CB36B-548A-3425-136C-E6F55014B1C9}"/>
          </ac:picMkLst>
        </pc:picChg>
        <pc:picChg chg="del">
          <ac:chgData name="CSI Staff" userId="3af3a030-eb15-4fee-bcf9-522d7a16145d" providerId="ADAL" clId="{E60DD07B-E270-4622-9B39-188A2D5ED98F}" dt="2023-06-01T16:57:40.476" v="7767" actId="478"/>
          <ac:picMkLst>
            <pc:docMk/>
            <pc:sldMk cId="2461824369" sldId="385"/>
            <ac:picMk id="15" creationId="{00E965FC-9BE9-9241-A73C-3BC83A79C9D7}"/>
          </ac:picMkLst>
        </pc:picChg>
        <pc:picChg chg="add del mod modCrop">
          <ac:chgData name="CSI Staff" userId="3af3a030-eb15-4fee-bcf9-522d7a16145d" providerId="ADAL" clId="{E60DD07B-E270-4622-9B39-188A2D5ED98F}" dt="2023-06-05T18:37:13.860" v="12842" actId="478"/>
          <ac:picMkLst>
            <pc:docMk/>
            <pc:sldMk cId="2461824369" sldId="385"/>
            <ac:picMk id="27" creationId="{16549008-14CA-B801-131A-C6D419C4C575}"/>
          </ac:picMkLst>
        </pc:picChg>
        <pc:picChg chg="add del mod ord">
          <ac:chgData name="CSI Staff" userId="3af3a030-eb15-4fee-bcf9-522d7a16145d" providerId="ADAL" clId="{E60DD07B-E270-4622-9B39-188A2D5ED98F}" dt="2023-06-01T17:04:02.065" v="8363" actId="478"/>
          <ac:picMkLst>
            <pc:docMk/>
            <pc:sldMk cId="2461824369" sldId="385"/>
            <ac:picMk id="31" creationId="{A82AD9C6-5567-014D-0451-CF4DFE66A21F}"/>
          </ac:picMkLst>
        </pc:picChg>
        <pc:picChg chg="add mod">
          <ac:chgData name="CSI Staff" userId="3af3a030-eb15-4fee-bcf9-522d7a16145d" providerId="ADAL" clId="{E60DD07B-E270-4622-9B39-188A2D5ED98F}" dt="2023-06-01T17:12:39.574" v="8522"/>
          <ac:picMkLst>
            <pc:docMk/>
            <pc:sldMk cId="2461824369" sldId="385"/>
            <ac:picMk id="37" creationId="{6792E6DB-B46E-C3B9-3F30-A98B529D646F}"/>
          </ac:picMkLst>
        </pc:picChg>
        <pc:cxnChg chg="add mod">
          <ac:chgData name="CSI Staff" userId="3af3a030-eb15-4fee-bcf9-522d7a16145d" providerId="ADAL" clId="{E60DD07B-E270-4622-9B39-188A2D5ED98F}" dt="2023-06-05T18:37:13.860" v="12842" actId="478"/>
          <ac:cxnSpMkLst>
            <pc:docMk/>
            <pc:sldMk cId="2461824369" sldId="385"/>
            <ac:cxnSpMk id="9" creationId="{2FCC5FB9-6D09-B45A-503F-27FCD55DC72E}"/>
          </ac:cxnSpMkLst>
        </pc:cxnChg>
        <pc:cxnChg chg="del mod">
          <ac:chgData name="CSI Staff" userId="3af3a030-eb15-4fee-bcf9-522d7a16145d" providerId="ADAL" clId="{E60DD07B-E270-4622-9B39-188A2D5ED98F}" dt="2023-06-01T16:57:40.476" v="7767" actId="478"/>
          <ac:cxnSpMkLst>
            <pc:docMk/>
            <pc:sldMk cId="2461824369" sldId="385"/>
            <ac:cxnSpMk id="12" creationId="{3C49A765-5862-C0D9-09C0-948732A747EC}"/>
          </ac:cxnSpMkLst>
        </pc:cxnChg>
        <pc:cxnChg chg="del mod">
          <ac:chgData name="CSI Staff" userId="3af3a030-eb15-4fee-bcf9-522d7a16145d" providerId="ADAL" clId="{E60DD07B-E270-4622-9B39-188A2D5ED98F}" dt="2023-06-01T16:57:40.476" v="7767" actId="478"/>
          <ac:cxnSpMkLst>
            <pc:docMk/>
            <pc:sldMk cId="2461824369" sldId="385"/>
            <ac:cxnSpMk id="18" creationId="{1E718B86-FBA7-2510-E3B9-F1B9CCC7111E}"/>
          </ac:cxnSpMkLst>
        </pc:cxnChg>
        <pc:cxnChg chg="del">
          <ac:chgData name="CSI Staff" userId="3af3a030-eb15-4fee-bcf9-522d7a16145d" providerId="ADAL" clId="{E60DD07B-E270-4622-9B39-188A2D5ED98F}" dt="2023-06-01T16:57:40.476" v="7767" actId="478"/>
          <ac:cxnSpMkLst>
            <pc:docMk/>
            <pc:sldMk cId="2461824369" sldId="385"/>
            <ac:cxnSpMk id="19" creationId="{380D2319-FD54-9591-CEFA-B458DEF008BB}"/>
          </ac:cxnSpMkLst>
        </pc:cxnChg>
        <pc:cxnChg chg="del">
          <ac:chgData name="CSI Staff" userId="3af3a030-eb15-4fee-bcf9-522d7a16145d" providerId="ADAL" clId="{E60DD07B-E270-4622-9B39-188A2D5ED98F}" dt="2023-06-01T16:57:40.476" v="7767" actId="478"/>
          <ac:cxnSpMkLst>
            <pc:docMk/>
            <pc:sldMk cId="2461824369" sldId="385"/>
            <ac:cxnSpMk id="24" creationId="{2E25B67D-86EA-63BB-0AF3-D860626E8FEA}"/>
          </ac:cxnSpMkLst>
        </pc:cxnChg>
      </pc:sldChg>
      <pc:sldChg chg="addSp delSp modSp add mod ord modNotesTx">
        <pc:chgData name="CSI Staff" userId="3af3a030-eb15-4fee-bcf9-522d7a16145d" providerId="ADAL" clId="{E60DD07B-E270-4622-9B39-188A2D5ED98F}" dt="2023-06-05T18:35:04.454" v="12693" actId="14100"/>
        <pc:sldMkLst>
          <pc:docMk/>
          <pc:sldMk cId="666550289" sldId="386"/>
        </pc:sldMkLst>
        <pc:spChg chg="mod">
          <ac:chgData name="CSI Staff" userId="3af3a030-eb15-4fee-bcf9-522d7a16145d" providerId="ADAL" clId="{E60DD07B-E270-4622-9B39-188A2D5ED98F}" dt="2023-06-01T17:00:46.362" v="8154" actId="20577"/>
          <ac:spMkLst>
            <pc:docMk/>
            <pc:sldMk cId="666550289" sldId="386"/>
            <ac:spMk id="2" creationId="{42B86552-BC69-586E-ED18-41B92F713501}"/>
          </ac:spMkLst>
        </pc:spChg>
        <pc:spChg chg="add mod">
          <ac:chgData name="CSI Staff" userId="3af3a030-eb15-4fee-bcf9-522d7a16145d" providerId="ADAL" clId="{E60DD07B-E270-4622-9B39-188A2D5ED98F}" dt="2023-06-01T17:12:37.674" v="8521"/>
          <ac:spMkLst>
            <pc:docMk/>
            <pc:sldMk cId="666550289" sldId="386"/>
            <ac:spMk id="3" creationId="{6F57ECCD-4278-D3D9-F2BE-B5C33DD0889C}"/>
          </ac:spMkLst>
        </pc:spChg>
        <pc:spChg chg="add mod">
          <ac:chgData name="CSI Staff" userId="3af3a030-eb15-4fee-bcf9-522d7a16145d" providerId="ADAL" clId="{E60DD07B-E270-4622-9B39-188A2D5ED98F}" dt="2023-06-05T18:35:04.454" v="12693" actId="14100"/>
          <ac:spMkLst>
            <pc:docMk/>
            <pc:sldMk cId="666550289" sldId="386"/>
            <ac:spMk id="6" creationId="{3589AC78-EA50-25B7-9983-89616817FC14}"/>
          </ac:spMkLst>
        </pc:spChg>
        <pc:spChg chg="mod">
          <ac:chgData name="CSI Staff" userId="3af3a030-eb15-4fee-bcf9-522d7a16145d" providerId="ADAL" clId="{E60DD07B-E270-4622-9B39-188A2D5ED98F}" dt="2023-06-01T17:01:06.183" v="8157" actId="14100"/>
          <ac:spMkLst>
            <pc:docMk/>
            <pc:sldMk cId="666550289" sldId="386"/>
            <ac:spMk id="8" creationId="{CEF259E6-7BA0-37BA-0CBB-581E640DF4CF}"/>
          </ac:spMkLst>
        </pc:spChg>
        <pc:spChg chg="add mod">
          <ac:chgData name="CSI Staff" userId="3af3a030-eb15-4fee-bcf9-522d7a16145d" providerId="ADAL" clId="{E60DD07B-E270-4622-9B39-188A2D5ED98F}" dt="2023-06-05T18:34:37.488" v="12680" actId="1036"/>
          <ac:spMkLst>
            <pc:docMk/>
            <pc:sldMk cId="666550289" sldId="386"/>
            <ac:spMk id="10" creationId="{086EFC9A-BB87-B47D-1756-45C9BA61941C}"/>
          </ac:spMkLst>
        </pc:spChg>
        <pc:picChg chg="add mod">
          <ac:chgData name="CSI Staff" userId="3af3a030-eb15-4fee-bcf9-522d7a16145d" providerId="ADAL" clId="{E60DD07B-E270-4622-9B39-188A2D5ED98F}" dt="2023-06-01T17:12:37.674" v="8521"/>
          <ac:picMkLst>
            <pc:docMk/>
            <pc:sldMk cId="666550289" sldId="386"/>
            <ac:picMk id="5" creationId="{51DB3648-B7CD-E528-F098-08793B2543C4}"/>
          </ac:picMkLst>
        </pc:picChg>
        <pc:picChg chg="del mod modCrop">
          <ac:chgData name="CSI Staff" userId="3af3a030-eb15-4fee-bcf9-522d7a16145d" providerId="ADAL" clId="{E60DD07B-E270-4622-9B39-188A2D5ED98F}" dt="2023-06-05T18:28:10.687" v="12654" actId="478"/>
          <ac:picMkLst>
            <pc:docMk/>
            <pc:sldMk cId="666550289" sldId="386"/>
            <ac:picMk id="27" creationId="{16549008-14CA-B801-131A-C6D419C4C575}"/>
          </ac:picMkLst>
        </pc:picChg>
        <pc:cxnChg chg="add mod">
          <ac:chgData name="CSI Staff" userId="3af3a030-eb15-4fee-bcf9-522d7a16145d" providerId="ADAL" clId="{E60DD07B-E270-4622-9B39-188A2D5ED98F}" dt="2023-06-05T18:34:18.979" v="12669" actId="14100"/>
          <ac:cxnSpMkLst>
            <pc:docMk/>
            <pc:sldMk cId="666550289" sldId="386"/>
            <ac:cxnSpMk id="12" creationId="{2E9F6AFD-DF0F-D7DE-9B2B-B3F3E4786DAC}"/>
          </ac:cxnSpMkLst>
        </pc:cxnChg>
        <pc:cxnChg chg="add mod">
          <ac:chgData name="CSI Staff" userId="3af3a030-eb15-4fee-bcf9-522d7a16145d" providerId="ADAL" clId="{E60DD07B-E270-4622-9B39-188A2D5ED98F}" dt="2023-06-05T18:34:28.617" v="12672" actId="1076"/>
          <ac:cxnSpMkLst>
            <pc:docMk/>
            <pc:sldMk cId="666550289" sldId="386"/>
            <ac:cxnSpMk id="13" creationId="{9382AAD0-AD0A-9D63-CF41-A9EDEA61ED67}"/>
          </ac:cxnSpMkLst>
        </pc:cxnChg>
        <pc:cxnChg chg="add mod">
          <ac:chgData name="CSI Staff" userId="3af3a030-eb15-4fee-bcf9-522d7a16145d" providerId="ADAL" clId="{E60DD07B-E270-4622-9B39-188A2D5ED98F}" dt="2023-06-05T18:34:44.655" v="12682" actId="1076"/>
          <ac:cxnSpMkLst>
            <pc:docMk/>
            <pc:sldMk cId="666550289" sldId="386"/>
            <ac:cxnSpMk id="17" creationId="{1394CD6B-933E-7A6A-8E4F-CEBF61A41E12}"/>
          </ac:cxnSpMkLst>
        </pc:cxnChg>
        <pc:cxnChg chg="add mod">
          <ac:chgData name="CSI Staff" userId="3af3a030-eb15-4fee-bcf9-522d7a16145d" providerId="ADAL" clId="{E60DD07B-E270-4622-9B39-188A2D5ED98F}" dt="2023-06-05T18:34:50.197" v="12684" actId="1076"/>
          <ac:cxnSpMkLst>
            <pc:docMk/>
            <pc:sldMk cId="666550289" sldId="386"/>
            <ac:cxnSpMk id="18" creationId="{57612889-C8ED-3E30-A644-8418A8808787}"/>
          </ac:cxnSpMkLst>
        </pc:cxnChg>
      </pc:sldChg>
      <pc:sldChg chg="addSp delSp modSp add mod modAnim">
        <pc:chgData name="CSI Staff" userId="3af3a030-eb15-4fee-bcf9-522d7a16145d" providerId="ADAL" clId="{E60DD07B-E270-4622-9B39-188A2D5ED98F}" dt="2023-06-01T17:18:24.591" v="8640" actId="14100"/>
        <pc:sldMkLst>
          <pc:docMk/>
          <pc:sldMk cId="3568436644" sldId="387"/>
        </pc:sldMkLst>
        <pc:spChg chg="del">
          <ac:chgData name="CSI Staff" userId="3af3a030-eb15-4fee-bcf9-522d7a16145d" providerId="ADAL" clId="{E60DD07B-E270-4622-9B39-188A2D5ED98F}" dt="2023-06-01T17:06:41.576" v="8441" actId="478"/>
          <ac:spMkLst>
            <pc:docMk/>
            <pc:sldMk cId="3568436644" sldId="387"/>
            <ac:spMk id="2" creationId="{42B86552-BC69-586E-ED18-41B92F713501}"/>
          </ac:spMkLst>
        </pc:spChg>
        <pc:spChg chg="del">
          <ac:chgData name="CSI Staff" userId="3af3a030-eb15-4fee-bcf9-522d7a16145d" providerId="ADAL" clId="{E60DD07B-E270-4622-9B39-188A2D5ED98F}" dt="2023-06-01T17:06:31.931" v="8437" actId="478"/>
          <ac:spMkLst>
            <pc:docMk/>
            <pc:sldMk cId="3568436644" sldId="387"/>
            <ac:spMk id="3" creationId="{E7A763C1-FA2D-AB33-C73E-AD2695EA1AF7}"/>
          </ac:spMkLst>
        </pc:spChg>
        <pc:spChg chg="del">
          <ac:chgData name="CSI Staff" userId="3af3a030-eb15-4fee-bcf9-522d7a16145d" providerId="ADAL" clId="{E60DD07B-E270-4622-9B39-188A2D5ED98F}" dt="2023-06-01T17:06:31.931" v="8437" actId="478"/>
          <ac:spMkLst>
            <pc:docMk/>
            <pc:sldMk cId="3568436644" sldId="387"/>
            <ac:spMk id="4" creationId="{C5C47EFB-4183-B485-D4BC-7A5B6171995B}"/>
          </ac:spMkLst>
        </pc:spChg>
        <pc:spChg chg="del">
          <ac:chgData name="CSI Staff" userId="3af3a030-eb15-4fee-bcf9-522d7a16145d" providerId="ADAL" clId="{E60DD07B-E270-4622-9B39-188A2D5ED98F}" dt="2023-06-01T17:06:31.931" v="8437" actId="478"/>
          <ac:spMkLst>
            <pc:docMk/>
            <pc:sldMk cId="3568436644" sldId="387"/>
            <ac:spMk id="5" creationId="{564CA964-4EDF-323C-0662-EFBCB875F83E}"/>
          </ac:spMkLst>
        </pc:spChg>
        <pc:spChg chg="add mod">
          <ac:chgData name="CSI Staff" userId="3af3a030-eb15-4fee-bcf9-522d7a16145d" providerId="ADAL" clId="{E60DD07B-E270-4622-9B39-188A2D5ED98F}" dt="2023-06-01T17:17:49.166" v="8627" actId="403"/>
          <ac:spMkLst>
            <pc:docMk/>
            <pc:sldMk cId="3568436644" sldId="387"/>
            <ac:spMk id="8" creationId="{2618676D-B444-A73D-9D95-3C1ACFFD1F03}"/>
          </ac:spMkLst>
        </pc:spChg>
        <pc:spChg chg="del">
          <ac:chgData name="CSI Staff" userId="3af3a030-eb15-4fee-bcf9-522d7a16145d" providerId="ADAL" clId="{E60DD07B-E270-4622-9B39-188A2D5ED98F}" dt="2023-06-01T17:06:31.931" v="8437" actId="478"/>
          <ac:spMkLst>
            <pc:docMk/>
            <pc:sldMk cId="3568436644" sldId="387"/>
            <ac:spMk id="9" creationId="{AE27CBB7-CCA6-AF32-6888-6B149DA0EE70}"/>
          </ac:spMkLst>
        </pc:spChg>
        <pc:spChg chg="del">
          <ac:chgData name="CSI Staff" userId="3af3a030-eb15-4fee-bcf9-522d7a16145d" providerId="ADAL" clId="{E60DD07B-E270-4622-9B39-188A2D5ED98F}" dt="2023-06-01T17:06:31.931" v="8437" actId="478"/>
          <ac:spMkLst>
            <pc:docMk/>
            <pc:sldMk cId="3568436644" sldId="387"/>
            <ac:spMk id="13" creationId="{4AB5313C-6261-B298-C151-52F08A8E72BE}"/>
          </ac:spMkLst>
        </pc:spChg>
        <pc:spChg chg="del">
          <ac:chgData name="CSI Staff" userId="3af3a030-eb15-4fee-bcf9-522d7a16145d" providerId="ADAL" clId="{E60DD07B-E270-4622-9B39-188A2D5ED98F}" dt="2023-06-01T17:06:31.931" v="8437" actId="478"/>
          <ac:spMkLst>
            <pc:docMk/>
            <pc:sldMk cId="3568436644" sldId="387"/>
            <ac:spMk id="15" creationId="{C7253F8F-C947-FBE7-6876-7433120FA584}"/>
          </ac:spMkLst>
        </pc:spChg>
        <pc:spChg chg="del">
          <ac:chgData name="CSI Staff" userId="3af3a030-eb15-4fee-bcf9-522d7a16145d" providerId="ADAL" clId="{E60DD07B-E270-4622-9B39-188A2D5ED98F}" dt="2023-06-01T17:06:31.931" v="8437" actId="478"/>
          <ac:spMkLst>
            <pc:docMk/>
            <pc:sldMk cId="3568436644" sldId="387"/>
            <ac:spMk id="16" creationId="{5F8D996E-4010-9D9C-32AF-FD023AFBEC31}"/>
          </ac:spMkLst>
        </pc:spChg>
        <pc:spChg chg="del">
          <ac:chgData name="CSI Staff" userId="3af3a030-eb15-4fee-bcf9-522d7a16145d" providerId="ADAL" clId="{E60DD07B-E270-4622-9B39-188A2D5ED98F}" dt="2023-06-01T17:06:31.931" v="8437" actId="478"/>
          <ac:spMkLst>
            <pc:docMk/>
            <pc:sldMk cId="3568436644" sldId="387"/>
            <ac:spMk id="17" creationId="{820F8AC0-36D8-3627-AF54-61CF963279A8}"/>
          </ac:spMkLst>
        </pc:spChg>
        <pc:spChg chg="del">
          <ac:chgData name="CSI Staff" userId="3af3a030-eb15-4fee-bcf9-522d7a16145d" providerId="ADAL" clId="{E60DD07B-E270-4622-9B39-188A2D5ED98F}" dt="2023-06-01T17:06:31.931" v="8437" actId="478"/>
          <ac:spMkLst>
            <pc:docMk/>
            <pc:sldMk cId="3568436644" sldId="387"/>
            <ac:spMk id="18" creationId="{3205E274-7F20-674A-E734-9F2E5036A98A}"/>
          </ac:spMkLst>
        </pc:spChg>
        <pc:spChg chg="add del mod">
          <ac:chgData name="CSI Staff" userId="3af3a030-eb15-4fee-bcf9-522d7a16145d" providerId="ADAL" clId="{E60DD07B-E270-4622-9B39-188A2D5ED98F}" dt="2023-06-01T17:15:22.026" v="8580" actId="478"/>
          <ac:spMkLst>
            <pc:docMk/>
            <pc:sldMk cId="3568436644" sldId="387"/>
            <ac:spMk id="19" creationId="{636A5344-5003-9E0C-45E7-4733BD2BCB7E}"/>
          </ac:spMkLst>
        </pc:spChg>
        <pc:spChg chg="add del mod">
          <ac:chgData name="CSI Staff" userId="3af3a030-eb15-4fee-bcf9-522d7a16145d" providerId="ADAL" clId="{E60DD07B-E270-4622-9B39-188A2D5ED98F}" dt="2023-06-01T17:13:58.662" v="8560" actId="478"/>
          <ac:spMkLst>
            <pc:docMk/>
            <pc:sldMk cId="3568436644" sldId="387"/>
            <ac:spMk id="21" creationId="{E363E0F7-3223-60BA-F03F-F4C540DFEA20}"/>
          </ac:spMkLst>
        </pc:spChg>
        <pc:spChg chg="add del mod">
          <ac:chgData name="CSI Staff" userId="3af3a030-eb15-4fee-bcf9-522d7a16145d" providerId="ADAL" clId="{E60DD07B-E270-4622-9B39-188A2D5ED98F}" dt="2023-06-01T17:14:01.636" v="8562" actId="478"/>
          <ac:spMkLst>
            <pc:docMk/>
            <pc:sldMk cId="3568436644" sldId="387"/>
            <ac:spMk id="22" creationId="{53DF3DE1-E41E-F122-BA00-9490941967C2}"/>
          </ac:spMkLst>
        </pc:spChg>
        <pc:spChg chg="add mod">
          <ac:chgData name="CSI Staff" userId="3af3a030-eb15-4fee-bcf9-522d7a16145d" providerId="ADAL" clId="{E60DD07B-E270-4622-9B39-188A2D5ED98F}" dt="2023-06-01T17:15:29.045" v="8583" actId="1076"/>
          <ac:spMkLst>
            <pc:docMk/>
            <pc:sldMk cId="3568436644" sldId="387"/>
            <ac:spMk id="23" creationId="{B839C833-31EE-0FA9-D071-8BAB0DB9F91F}"/>
          </ac:spMkLst>
        </pc:spChg>
        <pc:spChg chg="add del mod">
          <ac:chgData name="CSI Staff" userId="3af3a030-eb15-4fee-bcf9-522d7a16145d" providerId="ADAL" clId="{E60DD07B-E270-4622-9B39-188A2D5ED98F}" dt="2023-06-01T17:15:03.249" v="8575" actId="478"/>
          <ac:spMkLst>
            <pc:docMk/>
            <pc:sldMk cId="3568436644" sldId="387"/>
            <ac:spMk id="26" creationId="{DBB238FA-D7B7-B39C-ACC8-E19321BFC70A}"/>
          </ac:spMkLst>
        </pc:spChg>
        <pc:spChg chg="add mod">
          <ac:chgData name="CSI Staff" userId="3af3a030-eb15-4fee-bcf9-522d7a16145d" providerId="ADAL" clId="{E60DD07B-E270-4622-9B39-188A2D5ED98F}" dt="2023-06-01T17:17:19.978" v="8592" actId="1076"/>
          <ac:spMkLst>
            <pc:docMk/>
            <pc:sldMk cId="3568436644" sldId="387"/>
            <ac:spMk id="28" creationId="{E239CF31-B092-B17C-92C9-7BF2409D2391}"/>
          </ac:spMkLst>
        </pc:spChg>
        <pc:spChg chg="add mod">
          <ac:chgData name="CSI Staff" userId="3af3a030-eb15-4fee-bcf9-522d7a16145d" providerId="ADAL" clId="{E60DD07B-E270-4622-9B39-188A2D5ED98F}" dt="2023-06-01T17:15:26.172" v="8581" actId="1076"/>
          <ac:spMkLst>
            <pc:docMk/>
            <pc:sldMk cId="3568436644" sldId="387"/>
            <ac:spMk id="29" creationId="{8F22F243-B7D6-99DE-A82C-C8D7970A4A38}"/>
          </ac:spMkLst>
        </pc:spChg>
        <pc:spChg chg="add del mod">
          <ac:chgData name="CSI Staff" userId="3af3a030-eb15-4fee-bcf9-522d7a16145d" providerId="ADAL" clId="{E60DD07B-E270-4622-9B39-188A2D5ED98F}" dt="2023-06-01T17:06:44.818" v="8442" actId="478"/>
          <ac:spMkLst>
            <pc:docMk/>
            <pc:sldMk cId="3568436644" sldId="387"/>
            <ac:spMk id="33" creationId="{F2562670-BC1A-AB9B-F2DD-73CD250E2666}"/>
          </ac:spMkLst>
        </pc:spChg>
        <pc:spChg chg="add mod">
          <ac:chgData name="CSI Staff" userId="3af3a030-eb15-4fee-bcf9-522d7a16145d" providerId="ADAL" clId="{E60DD07B-E270-4622-9B39-188A2D5ED98F}" dt="2023-06-01T17:18:18.335" v="8637" actId="1076"/>
          <ac:spMkLst>
            <pc:docMk/>
            <pc:sldMk cId="3568436644" sldId="387"/>
            <ac:spMk id="38" creationId="{B69C92C2-F909-EFB6-7616-94B0443BF01C}"/>
          </ac:spMkLst>
        </pc:spChg>
        <pc:spChg chg="add mod">
          <ac:chgData name="CSI Staff" userId="3af3a030-eb15-4fee-bcf9-522d7a16145d" providerId="ADAL" clId="{E60DD07B-E270-4622-9B39-188A2D5ED98F}" dt="2023-06-01T17:18:24.591" v="8640" actId="14100"/>
          <ac:spMkLst>
            <pc:docMk/>
            <pc:sldMk cId="3568436644" sldId="387"/>
            <ac:spMk id="39" creationId="{03D49F02-5117-B704-79BF-CA28B618617A}"/>
          </ac:spMkLst>
        </pc:spChg>
        <pc:picChg chg="del">
          <ac:chgData name="CSI Staff" userId="3af3a030-eb15-4fee-bcf9-522d7a16145d" providerId="ADAL" clId="{E60DD07B-E270-4622-9B39-188A2D5ED98F}" dt="2023-06-01T17:06:31.931" v="8437" actId="478"/>
          <ac:picMkLst>
            <pc:docMk/>
            <pc:sldMk cId="3568436644" sldId="387"/>
            <ac:picMk id="11" creationId="{E14551AA-6914-23E3-0948-4EBC015DF5F9}"/>
          </ac:picMkLst>
        </pc:picChg>
        <pc:picChg chg="del">
          <ac:chgData name="CSI Staff" userId="3af3a030-eb15-4fee-bcf9-522d7a16145d" providerId="ADAL" clId="{E60DD07B-E270-4622-9B39-188A2D5ED98F}" dt="2023-06-01T17:06:31.931" v="8437" actId="478"/>
          <ac:picMkLst>
            <pc:docMk/>
            <pc:sldMk cId="3568436644" sldId="387"/>
            <ac:picMk id="14" creationId="{AB3BEF4B-3687-454A-1882-81D047A556CE}"/>
          </ac:picMkLst>
        </pc:picChg>
        <pc:picChg chg="add del mod">
          <ac:chgData name="CSI Staff" userId="3af3a030-eb15-4fee-bcf9-522d7a16145d" providerId="ADAL" clId="{E60DD07B-E270-4622-9B39-188A2D5ED98F}" dt="2023-06-01T17:14:02.124" v="8563" actId="478"/>
          <ac:picMkLst>
            <pc:docMk/>
            <pc:sldMk cId="3568436644" sldId="387"/>
            <ac:picMk id="20" creationId="{D6D2FAC3-F7BE-BC79-F779-F01E4FF62107}"/>
          </ac:picMkLst>
        </pc:picChg>
        <pc:picChg chg="add del mod">
          <ac:chgData name="CSI Staff" userId="3af3a030-eb15-4fee-bcf9-522d7a16145d" providerId="ADAL" clId="{E60DD07B-E270-4622-9B39-188A2D5ED98F}" dt="2023-06-01T17:13:59.968" v="8561" actId="478"/>
          <ac:picMkLst>
            <pc:docMk/>
            <pc:sldMk cId="3568436644" sldId="387"/>
            <ac:picMk id="24" creationId="{E04575FD-4EB4-1D0C-237B-0127CC8A774A}"/>
          </ac:picMkLst>
        </pc:picChg>
        <pc:picChg chg="add del mod">
          <ac:chgData name="CSI Staff" userId="3af3a030-eb15-4fee-bcf9-522d7a16145d" providerId="ADAL" clId="{E60DD07B-E270-4622-9B39-188A2D5ED98F}" dt="2023-06-01T17:15:35.884" v="8587" actId="478"/>
          <ac:picMkLst>
            <pc:docMk/>
            <pc:sldMk cId="3568436644" sldId="387"/>
            <ac:picMk id="25" creationId="{3786936D-C6BF-16AC-78E5-01420A1617F5}"/>
          </ac:picMkLst>
        </pc:picChg>
        <pc:picChg chg="add del mod">
          <ac:chgData name="CSI Staff" userId="3af3a030-eb15-4fee-bcf9-522d7a16145d" providerId="ADAL" clId="{E60DD07B-E270-4622-9B39-188A2D5ED98F}" dt="2023-06-01T17:14:43.279" v="8564" actId="478"/>
          <ac:picMkLst>
            <pc:docMk/>
            <pc:sldMk cId="3568436644" sldId="387"/>
            <ac:picMk id="27" creationId="{4521BEF4-3869-45E0-F064-B0B3CAE11B89}"/>
          </ac:picMkLst>
        </pc:picChg>
        <pc:picChg chg="add mod">
          <ac:chgData name="CSI Staff" userId="3af3a030-eb15-4fee-bcf9-522d7a16145d" providerId="ADAL" clId="{E60DD07B-E270-4622-9B39-188A2D5ED98F}" dt="2023-06-01T17:15:27.185" v="8582" actId="1076"/>
          <ac:picMkLst>
            <pc:docMk/>
            <pc:sldMk cId="3568436644" sldId="387"/>
            <ac:picMk id="30" creationId="{B885C188-F4F5-F593-504F-B188306749CF}"/>
          </ac:picMkLst>
        </pc:picChg>
        <pc:picChg chg="add mod">
          <ac:chgData name="CSI Staff" userId="3af3a030-eb15-4fee-bcf9-522d7a16145d" providerId="ADAL" clId="{E60DD07B-E270-4622-9B39-188A2D5ED98F}" dt="2023-06-01T17:17:17.228" v="8591" actId="1076"/>
          <ac:picMkLst>
            <pc:docMk/>
            <pc:sldMk cId="3568436644" sldId="387"/>
            <ac:picMk id="35" creationId="{C17163F2-CE76-8A8A-5DA9-3755F43758FE}"/>
          </ac:picMkLst>
        </pc:picChg>
        <pc:picChg chg="add mod">
          <ac:chgData name="CSI Staff" userId="3af3a030-eb15-4fee-bcf9-522d7a16145d" providerId="ADAL" clId="{E60DD07B-E270-4622-9B39-188A2D5ED98F}" dt="2023-06-01T17:17:27.340" v="8594" actId="1076"/>
          <ac:picMkLst>
            <pc:docMk/>
            <pc:sldMk cId="3568436644" sldId="387"/>
            <ac:picMk id="37" creationId="{EB816097-3990-9470-ACA6-9281B7819C49}"/>
          </ac:picMkLst>
        </pc:picChg>
        <pc:cxnChg chg="del">
          <ac:chgData name="CSI Staff" userId="3af3a030-eb15-4fee-bcf9-522d7a16145d" providerId="ADAL" clId="{E60DD07B-E270-4622-9B39-188A2D5ED98F}" dt="2023-06-01T17:06:31.931" v="8437" actId="478"/>
          <ac:cxnSpMkLst>
            <pc:docMk/>
            <pc:sldMk cId="3568436644" sldId="387"/>
            <ac:cxnSpMk id="6" creationId="{6966A9E8-D2AE-8BCA-6193-10D4884AB4C4}"/>
          </ac:cxnSpMkLst>
        </pc:cxnChg>
        <pc:cxnChg chg="del">
          <ac:chgData name="CSI Staff" userId="3af3a030-eb15-4fee-bcf9-522d7a16145d" providerId="ADAL" clId="{E60DD07B-E270-4622-9B39-188A2D5ED98F}" dt="2023-06-01T17:06:31.931" v="8437" actId="478"/>
          <ac:cxnSpMkLst>
            <pc:docMk/>
            <pc:sldMk cId="3568436644" sldId="387"/>
            <ac:cxnSpMk id="10" creationId="{EB6CB38B-A29A-E4D8-2E74-A02A66CC7685}"/>
          </ac:cxnSpMkLst>
        </pc:cxnChg>
        <pc:cxnChg chg="del">
          <ac:chgData name="CSI Staff" userId="3af3a030-eb15-4fee-bcf9-522d7a16145d" providerId="ADAL" clId="{E60DD07B-E270-4622-9B39-188A2D5ED98F}" dt="2023-06-01T17:06:31.931" v="8437" actId="478"/>
          <ac:cxnSpMkLst>
            <pc:docMk/>
            <pc:sldMk cId="3568436644" sldId="387"/>
            <ac:cxnSpMk id="12" creationId="{00706DAB-53C1-C94C-8C8C-519B80FF7F10}"/>
          </ac:cxnSpMkLst>
        </pc:cxnChg>
        <pc:cxnChg chg="add mod">
          <ac:chgData name="CSI Staff" userId="3af3a030-eb15-4fee-bcf9-522d7a16145d" providerId="ADAL" clId="{E60DD07B-E270-4622-9B39-188A2D5ED98F}" dt="2023-06-01T17:06:32.307" v="8438"/>
          <ac:cxnSpMkLst>
            <pc:docMk/>
            <pc:sldMk cId="3568436644" sldId="387"/>
            <ac:cxnSpMk id="31" creationId="{DE74DBFF-772C-1274-5AD4-B008F598F59C}"/>
          </ac:cxnSpMkLst>
        </pc:cxnChg>
      </pc:sldChg>
      <pc:sldChg chg="addSp modSp add mod">
        <pc:chgData name="CSI Staff" userId="3af3a030-eb15-4fee-bcf9-522d7a16145d" providerId="ADAL" clId="{E60DD07B-E270-4622-9B39-188A2D5ED98F}" dt="2023-06-01T17:19:45.390" v="8666" actId="1076"/>
        <pc:sldMkLst>
          <pc:docMk/>
          <pc:sldMk cId="500782316" sldId="388"/>
        </pc:sldMkLst>
        <pc:spChg chg="add mod">
          <ac:chgData name="CSI Staff" userId="3af3a030-eb15-4fee-bcf9-522d7a16145d" providerId="ADAL" clId="{E60DD07B-E270-4622-9B39-188A2D5ED98F}" dt="2023-06-01T17:19:45.390" v="8666" actId="1076"/>
          <ac:spMkLst>
            <pc:docMk/>
            <pc:sldMk cId="500782316" sldId="388"/>
            <ac:spMk id="10" creationId="{BAA97FA4-E2C9-8A4E-B229-3B6396C273EC}"/>
          </ac:spMkLst>
        </pc:spChg>
        <pc:cxnChg chg="add mod">
          <ac:chgData name="CSI Staff" userId="3af3a030-eb15-4fee-bcf9-522d7a16145d" providerId="ADAL" clId="{E60DD07B-E270-4622-9B39-188A2D5ED98F}" dt="2023-06-01T17:19:15.091" v="8650" actId="14100"/>
          <ac:cxnSpMkLst>
            <pc:docMk/>
            <pc:sldMk cId="500782316" sldId="388"/>
            <ac:cxnSpMk id="3" creationId="{020D7B79-D039-BE46-2D4C-3B386598B5D9}"/>
          </ac:cxnSpMkLst>
        </pc:cxnChg>
        <pc:cxnChg chg="add mod">
          <ac:chgData name="CSI Staff" userId="3af3a030-eb15-4fee-bcf9-522d7a16145d" providerId="ADAL" clId="{E60DD07B-E270-4622-9B39-188A2D5ED98F}" dt="2023-06-01T17:19:30.295" v="8653" actId="14100"/>
          <ac:cxnSpMkLst>
            <pc:docMk/>
            <pc:sldMk cId="500782316" sldId="388"/>
            <ac:cxnSpMk id="6" creationId="{F01219F5-63B1-F8C9-411B-F7CFED7058A6}"/>
          </ac:cxnSpMkLst>
        </pc:cxnChg>
      </pc:sldChg>
      <pc:sldChg chg="addSp delSp modSp add mod modAnim">
        <pc:chgData name="CSI Staff" userId="3af3a030-eb15-4fee-bcf9-522d7a16145d" providerId="ADAL" clId="{E60DD07B-E270-4622-9B39-188A2D5ED98F}" dt="2023-06-05T14:09:46.574" v="10514" actId="1076"/>
        <pc:sldMkLst>
          <pc:docMk/>
          <pc:sldMk cId="3889962126" sldId="389"/>
        </pc:sldMkLst>
        <pc:spChg chg="add del mod">
          <ac:chgData name="CSI Staff" userId="3af3a030-eb15-4fee-bcf9-522d7a16145d" providerId="ADAL" clId="{E60DD07B-E270-4622-9B39-188A2D5ED98F}" dt="2023-06-05T13:29:52.271" v="8730" actId="478"/>
          <ac:spMkLst>
            <pc:docMk/>
            <pc:sldMk cId="3889962126" sldId="389"/>
            <ac:spMk id="10" creationId="{11D26A3A-6648-7037-884D-BC9F2D892357}"/>
          </ac:spMkLst>
        </pc:spChg>
        <pc:spChg chg="add mod">
          <ac:chgData name="CSI Staff" userId="3af3a030-eb15-4fee-bcf9-522d7a16145d" providerId="ADAL" clId="{E60DD07B-E270-4622-9B39-188A2D5ED98F}" dt="2023-06-05T14:09:46.574" v="10514" actId="1076"/>
          <ac:spMkLst>
            <pc:docMk/>
            <pc:sldMk cId="3889962126" sldId="389"/>
            <ac:spMk id="11" creationId="{4436D964-C938-EBB6-1679-DC21F58FA0A6}"/>
          </ac:spMkLst>
        </pc:spChg>
        <pc:spChg chg="mod">
          <ac:chgData name="CSI Staff" userId="3af3a030-eb15-4fee-bcf9-522d7a16145d" providerId="ADAL" clId="{E60DD07B-E270-4622-9B39-188A2D5ED98F}" dt="2023-06-05T13:27:26.379" v="8722" actId="207"/>
          <ac:spMkLst>
            <pc:docMk/>
            <pc:sldMk cId="3889962126" sldId="389"/>
            <ac:spMk id="13" creationId="{4AB5313C-6261-B298-C151-52F08A8E72BE}"/>
          </ac:spMkLst>
        </pc:spChg>
        <pc:spChg chg="add mod">
          <ac:chgData name="CSI Staff" userId="3af3a030-eb15-4fee-bcf9-522d7a16145d" providerId="ADAL" clId="{E60DD07B-E270-4622-9B39-188A2D5ED98F}" dt="2023-06-05T13:33:53.406" v="8987" actId="1035"/>
          <ac:spMkLst>
            <pc:docMk/>
            <pc:sldMk cId="3889962126" sldId="389"/>
            <ac:spMk id="14" creationId="{8B406D47-6B6C-7D86-CB73-A6FA96875269}"/>
          </ac:spMkLst>
        </pc:spChg>
        <pc:spChg chg="add mod">
          <ac:chgData name="CSI Staff" userId="3af3a030-eb15-4fee-bcf9-522d7a16145d" providerId="ADAL" clId="{E60DD07B-E270-4622-9B39-188A2D5ED98F}" dt="2023-06-05T13:36:36.042" v="9007" actId="14100"/>
          <ac:spMkLst>
            <pc:docMk/>
            <pc:sldMk cId="3889962126" sldId="389"/>
            <ac:spMk id="19" creationId="{5A28966D-6B51-19DB-41B0-03B4D0260793}"/>
          </ac:spMkLst>
        </pc:spChg>
        <pc:spChg chg="add mod">
          <ac:chgData name="CSI Staff" userId="3af3a030-eb15-4fee-bcf9-522d7a16145d" providerId="ADAL" clId="{E60DD07B-E270-4622-9B39-188A2D5ED98F}" dt="2023-06-05T13:37:00.657" v="9018" actId="20577"/>
          <ac:spMkLst>
            <pc:docMk/>
            <pc:sldMk cId="3889962126" sldId="389"/>
            <ac:spMk id="20" creationId="{240EFF69-2538-FBF3-4256-14CC270242BD}"/>
          </ac:spMkLst>
        </pc:spChg>
        <pc:spChg chg="add mod">
          <ac:chgData name="CSI Staff" userId="3af3a030-eb15-4fee-bcf9-522d7a16145d" providerId="ADAL" clId="{E60DD07B-E270-4622-9B39-188A2D5ED98F}" dt="2023-06-05T13:37:38.213" v="9025" actId="1076"/>
          <ac:spMkLst>
            <pc:docMk/>
            <pc:sldMk cId="3889962126" sldId="389"/>
            <ac:spMk id="21" creationId="{93C33FA7-8A8E-1A25-6B2A-FECC0055CE08}"/>
          </ac:spMkLst>
        </pc:spChg>
        <pc:spChg chg="add mod">
          <ac:chgData name="CSI Staff" userId="3af3a030-eb15-4fee-bcf9-522d7a16145d" providerId="ADAL" clId="{E60DD07B-E270-4622-9B39-188A2D5ED98F}" dt="2023-06-05T13:37:51.772" v="9028" actId="20577"/>
          <ac:spMkLst>
            <pc:docMk/>
            <pc:sldMk cId="3889962126" sldId="389"/>
            <ac:spMk id="22" creationId="{D05888B4-5A08-F710-BD86-94007EE380A5}"/>
          </ac:spMkLst>
        </pc:spChg>
        <pc:spChg chg="add mod">
          <ac:chgData name="CSI Staff" userId="3af3a030-eb15-4fee-bcf9-522d7a16145d" providerId="ADAL" clId="{E60DD07B-E270-4622-9B39-188A2D5ED98F}" dt="2023-06-05T13:38:48.539" v="9038" actId="20577"/>
          <ac:spMkLst>
            <pc:docMk/>
            <pc:sldMk cId="3889962126" sldId="389"/>
            <ac:spMk id="23" creationId="{04C67ECA-88C4-87E0-63D2-01A577A1A5C2}"/>
          </ac:spMkLst>
        </pc:spChg>
        <pc:spChg chg="add mod">
          <ac:chgData name="CSI Staff" userId="3af3a030-eb15-4fee-bcf9-522d7a16145d" providerId="ADAL" clId="{E60DD07B-E270-4622-9B39-188A2D5ED98F}" dt="2023-06-05T13:39:07.418" v="9047" actId="14100"/>
          <ac:spMkLst>
            <pc:docMk/>
            <pc:sldMk cId="3889962126" sldId="389"/>
            <ac:spMk id="24" creationId="{F66A7538-2722-DCF6-EB6D-7FAE0A403C62}"/>
          </ac:spMkLst>
        </pc:spChg>
        <pc:spChg chg="add mod">
          <ac:chgData name="CSI Staff" userId="3af3a030-eb15-4fee-bcf9-522d7a16145d" providerId="ADAL" clId="{E60DD07B-E270-4622-9B39-188A2D5ED98F}" dt="2023-06-05T13:39:26.099" v="9068" actId="14100"/>
          <ac:spMkLst>
            <pc:docMk/>
            <pc:sldMk cId="3889962126" sldId="389"/>
            <ac:spMk id="25" creationId="{47AB9CF8-050A-07D2-3E1C-93B47D881B30}"/>
          </ac:spMkLst>
        </pc:spChg>
        <pc:spChg chg="add del mod">
          <ac:chgData name="CSI Staff" userId="3af3a030-eb15-4fee-bcf9-522d7a16145d" providerId="ADAL" clId="{E60DD07B-E270-4622-9B39-188A2D5ED98F}" dt="2023-06-05T13:39:17.279" v="9051"/>
          <ac:spMkLst>
            <pc:docMk/>
            <pc:sldMk cId="3889962126" sldId="389"/>
            <ac:spMk id="26" creationId="{E987E3C2-1ED3-016D-6231-2758FCF7C2CC}"/>
          </ac:spMkLst>
        </pc:spChg>
        <pc:picChg chg="del">
          <ac:chgData name="CSI Staff" userId="3af3a030-eb15-4fee-bcf9-522d7a16145d" providerId="ADAL" clId="{E60DD07B-E270-4622-9B39-188A2D5ED98F}" dt="2023-06-05T13:29:28.907" v="8723" actId="478"/>
          <ac:picMkLst>
            <pc:docMk/>
            <pc:sldMk cId="3889962126" sldId="389"/>
            <ac:picMk id="5" creationId="{69C13AFB-EF8B-A3C8-A069-5545E1D774A3}"/>
          </ac:picMkLst>
        </pc:picChg>
        <pc:picChg chg="del">
          <ac:chgData name="CSI Staff" userId="3af3a030-eb15-4fee-bcf9-522d7a16145d" providerId="ADAL" clId="{E60DD07B-E270-4622-9B39-188A2D5ED98F}" dt="2023-06-05T13:29:30.288" v="8724" actId="478"/>
          <ac:picMkLst>
            <pc:docMk/>
            <pc:sldMk cId="3889962126" sldId="389"/>
            <ac:picMk id="6" creationId="{81E34433-03C0-7828-1DF3-D42B5D207193}"/>
          </ac:picMkLst>
        </pc:picChg>
        <pc:picChg chg="add del mod">
          <ac:chgData name="CSI Staff" userId="3af3a030-eb15-4fee-bcf9-522d7a16145d" providerId="ADAL" clId="{E60DD07B-E270-4622-9B39-188A2D5ED98F}" dt="2023-06-05T13:32:30.113" v="8950" actId="478"/>
          <ac:picMkLst>
            <pc:docMk/>
            <pc:sldMk cId="3889962126" sldId="389"/>
            <ac:picMk id="9" creationId="{5E98FC3E-2B60-3008-9B28-6D668B3CB56C}"/>
          </ac:picMkLst>
        </pc:picChg>
        <pc:picChg chg="del">
          <ac:chgData name="CSI Staff" userId="3af3a030-eb15-4fee-bcf9-522d7a16145d" providerId="ADAL" clId="{E60DD07B-E270-4622-9B39-188A2D5ED98F}" dt="2023-06-05T13:29:39.841" v="8728" actId="478"/>
          <ac:picMkLst>
            <pc:docMk/>
            <pc:sldMk cId="3889962126" sldId="389"/>
            <ac:picMk id="12" creationId="{0F32940C-498A-452F-729C-33531DB437F8}"/>
          </ac:picMkLst>
        </pc:picChg>
        <pc:picChg chg="add del">
          <ac:chgData name="CSI Staff" userId="3af3a030-eb15-4fee-bcf9-522d7a16145d" providerId="ADAL" clId="{E60DD07B-E270-4622-9B39-188A2D5ED98F}" dt="2023-06-05T13:34:49.113" v="8994" actId="22"/>
          <ac:picMkLst>
            <pc:docMk/>
            <pc:sldMk cId="3889962126" sldId="389"/>
            <ac:picMk id="16" creationId="{83D84F1C-50C2-AFD4-9ADF-E38AC6C1F332}"/>
          </ac:picMkLst>
        </pc:picChg>
        <pc:picChg chg="add del">
          <ac:chgData name="CSI Staff" userId="3af3a030-eb15-4fee-bcf9-522d7a16145d" providerId="ADAL" clId="{E60DD07B-E270-4622-9B39-188A2D5ED98F}" dt="2023-06-05T13:34:51.678" v="8996" actId="22"/>
          <ac:picMkLst>
            <pc:docMk/>
            <pc:sldMk cId="3889962126" sldId="389"/>
            <ac:picMk id="18" creationId="{3EE435DA-3A2C-E6CE-FB3B-D37AB792919A}"/>
          </ac:picMkLst>
        </pc:picChg>
      </pc:sldChg>
      <pc:sldChg chg="addSp delSp modSp add mod ord modNotesTx">
        <pc:chgData name="CSI Staff" userId="3af3a030-eb15-4fee-bcf9-522d7a16145d" providerId="ADAL" clId="{E60DD07B-E270-4622-9B39-188A2D5ED98F}" dt="2023-06-05T14:10:40.352" v="10732" actId="20577"/>
        <pc:sldMkLst>
          <pc:docMk/>
          <pc:sldMk cId="411718091" sldId="390"/>
        </pc:sldMkLst>
        <pc:spChg chg="mod">
          <ac:chgData name="CSI Staff" userId="3af3a030-eb15-4fee-bcf9-522d7a16145d" providerId="ADAL" clId="{E60DD07B-E270-4622-9B39-188A2D5ED98F}" dt="2023-06-05T13:39:59.281" v="9074" actId="207"/>
          <ac:spMkLst>
            <pc:docMk/>
            <pc:sldMk cId="411718091" sldId="390"/>
            <ac:spMk id="13" creationId="{4AB5313C-6261-B298-C151-52F08A8E72BE}"/>
          </ac:spMkLst>
        </pc:spChg>
        <pc:picChg chg="del">
          <ac:chgData name="CSI Staff" userId="3af3a030-eb15-4fee-bcf9-522d7a16145d" providerId="ADAL" clId="{E60DD07B-E270-4622-9B39-188A2D5ED98F}" dt="2023-06-05T13:40:12.207" v="9075" actId="478"/>
          <ac:picMkLst>
            <pc:docMk/>
            <pc:sldMk cId="411718091" sldId="390"/>
            <ac:picMk id="5" creationId="{69C13AFB-EF8B-A3C8-A069-5545E1D774A3}"/>
          </ac:picMkLst>
        </pc:picChg>
        <pc:picChg chg="del">
          <ac:chgData name="CSI Staff" userId="3af3a030-eb15-4fee-bcf9-522d7a16145d" providerId="ADAL" clId="{E60DD07B-E270-4622-9B39-188A2D5ED98F}" dt="2023-06-05T13:40:13.896" v="9076" actId="478"/>
          <ac:picMkLst>
            <pc:docMk/>
            <pc:sldMk cId="411718091" sldId="390"/>
            <ac:picMk id="6" creationId="{81E34433-03C0-7828-1DF3-D42B5D207193}"/>
          </ac:picMkLst>
        </pc:picChg>
        <pc:picChg chg="add mod modCrop">
          <ac:chgData name="CSI Staff" userId="3af3a030-eb15-4fee-bcf9-522d7a16145d" providerId="ADAL" clId="{E60DD07B-E270-4622-9B39-188A2D5ED98F}" dt="2023-06-05T13:41:29.419" v="9082" actId="1076"/>
          <ac:picMkLst>
            <pc:docMk/>
            <pc:sldMk cId="411718091" sldId="390"/>
            <ac:picMk id="9" creationId="{DD9AE838-CBA5-1F92-7A45-F3DAEFBFF34B}"/>
          </ac:picMkLst>
        </pc:picChg>
      </pc:sldChg>
      <pc:sldChg chg="add del">
        <pc:chgData name="CSI Staff" userId="3af3a030-eb15-4fee-bcf9-522d7a16145d" providerId="ADAL" clId="{E60DD07B-E270-4622-9B39-188A2D5ED98F}" dt="2023-06-05T13:39:42.166" v="9070" actId="2890"/>
        <pc:sldMkLst>
          <pc:docMk/>
          <pc:sldMk cId="3135477484" sldId="390"/>
        </pc:sldMkLst>
      </pc:sldChg>
      <pc:sldChg chg="addSp delSp modSp add mod modNotesTx">
        <pc:chgData name="CSI Staff" userId="3af3a030-eb15-4fee-bcf9-522d7a16145d" providerId="ADAL" clId="{E60DD07B-E270-4622-9B39-188A2D5ED98F}" dt="2023-06-05T13:48:32.804" v="9096" actId="6549"/>
        <pc:sldMkLst>
          <pc:docMk/>
          <pc:sldMk cId="4223932699" sldId="391"/>
        </pc:sldMkLst>
        <pc:spChg chg="mod">
          <ac:chgData name="CSI Staff" userId="3af3a030-eb15-4fee-bcf9-522d7a16145d" providerId="ADAL" clId="{E60DD07B-E270-4622-9B39-188A2D5ED98F}" dt="2023-06-05T13:41:54.214" v="9087" actId="207"/>
          <ac:spMkLst>
            <pc:docMk/>
            <pc:sldMk cId="4223932699" sldId="391"/>
            <ac:spMk id="13" creationId="{4AB5313C-6261-B298-C151-52F08A8E72BE}"/>
          </ac:spMkLst>
        </pc:spChg>
        <pc:picChg chg="add mod ord">
          <ac:chgData name="CSI Staff" userId="3af3a030-eb15-4fee-bcf9-522d7a16145d" providerId="ADAL" clId="{E60DD07B-E270-4622-9B39-188A2D5ED98F}" dt="2023-06-05T13:48:28.053" v="9095" actId="171"/>
          <ac:picMkLst>
            <pc:docMk/>
            <pc:sldMk cId="4223932699" sldId="391"/>
            <ac:picMk id="6" creationId="{1B90E2F2-7D6D-56DD-F784-2D6589B9BB32}"/>
          </ac:picMkLst>
        </pc:picChg>
        <pc:picChg chg="del">
          <ac:chgData name="CSI Staff" userId="3af3a030-eb15-4fee-bcf9-522d7a16145d" providerId="ADAL" clId="{E60DD07B-E270-4622-9B39-188A2D5ED98F}" dt="2023-06-05T13:47:54.179" v="9091" actId="478"/>
          <ac:picMkLst>
            <pc:docMk/>
            <pc:sldMk cId="4223932699" sldId="391"/>
            <ac:picMk id="9" creationId="{DD9AE838-CBA5-1F92-7A45-F3DAEFBFF34B}"/>
          </ac:picMkLst>
        </pc:picChg>
        <pc:picChg chg="del">
          <ac:chgData name="CSI Staff" userId="3af3a030-eb15-4fee-bcf9-522d7a16145d" providerId="ADAL" clId="{E60DD07B-E270-4622-9B39-188A2D5ED98F}" dt="2023-06-05T13:47:56.009" v="9092" actId="478"/>
          <ac:picMkLst>
            <pc:docMk/>
            <pc:sldMk cId="4223932699" sldId="391"/>
            <ac:picMk id="12" creationId="{0F32940C-498A-452F-729C-33531DB437F8}"/>
          </ac:picMkLst>
        </pc:picChg>
      </pc:sldChg>
      <pc:sldChg chg="addSp delSp modSp add mod modNotesTx">
        <pc:chgData name="CSI Staff" userId="3af3a030-eb15-4fee-bcf9-522d7a16145d" providerId="ADAL" clId="{E60DD07B-E270-4622-9B39-188A2D5ED98F}" dt="2023-06-05T13:54:12.357" v="9255" actId="20577"/>
        <pc:sldMkLst>
          <pc:docMk/>
          <pc:sldMk cId="3763249459" sldId="392"/>
        </pc:sldMkLst>
        <pc:spChg chg="mod">
          <ac:chgData name="CSI Staff" userId="3af3a030-eb15-4fee-bcf9-522d7a16145d" providerId="ADAL" clId="{E60DD07B-E270-4622-9B39-188A2D5ED98F}" dt="2023-06-05T13:48:50.061" v="9099" actId="207"/>
          <ac:spMkLst>
            <pc:docMk/>
            <pc:sldMk cId="3763249459" sldId="392"/>
            <ac:spMk id="13" creationId="{4AB5313C-6261-B298-C151-52F08A8E72BE}"/>
          </ac:spMkLst>
        </pc:spChg>
        <pc:picChg chg="del">
          <ac:chgData name="CSI Staff" userId="3af3a030-eb15-4fee-bcf9-522d7a16145d" providerId="ADAL" clId="{E60DD07B-E270-4622-9B39-188A2D5ED98F}" dt="2023-06-05T13:48:52.513" v="9100" actId="478"/>
          <ac:picMkLst>
            <pc:docMk/>
            <pc:sldMk cId="3763249459" sldId="392"/>
            <ac:picMk id="6" creationId="{1B90E2F2-7D6D-56DD-F784-2D6589B9BB32}"/>
          </ac:picMkLst>
        </pc:picChg>
        <pc:picChg chg="add mod modCrop">
          <ac:chgData name="CSI Staff" userId="3af3a030-eb15-4fee-bcf9-522d7a16145d" providerId="ADAL" clId="{E60DD07B-E270-4622-9B39-188A2D5ED98F}" dt="2023-06-05T13:53:24.853" v="9108" actId="1076"/>
          <ac:picMkLst>
            <pc:docMk/>
            <pc:sldMk cId="3763249459" sldId="392"/>
            <ac:picMk id="8" creationId="{9706E53C-C31A-1BCE-E137-60604FCE51FF}"/>
          </ac:picMkLst>
        </pc:picChg>
      </pc:sldChg>
      <pc:sldChg chg="addSp delSp modSp add mod modNotesTx">
        <pc:chgData name="CSI Staff" userId="3af3a030-eb15-4fee-bcf9-522d7a16145d" providerId="ADAL" clId="{E60DD07B-E270-4622-9B39-188A2D5ED98F}" dt="2023-06-05T18:24:27.739" v="12389" actId="20577"/>
        <pc:sldMkLst>
          <pc:docMk/>
          <pc:sldMk cId="2166484130" sldId="393"/>
        </pc:sldMkLst>
        <pc:spChg chg="mod">
          <ac:chgData name="CSI Staff" userId="3af3a030-eb15-4fee-bcf9-522d7a16145d" providerId="ADAL" clId="{E60DD07B-E270-4622-9B39-188A2D5ED98F}" dt="2023-06-05T18:19:44.630" v="11738" actId="404"/>
          <ac:spMkLst>
            <pc:docMk/>
            <pc:sldMk cId="2166484130" sldId="393"/>
            <ac:spMk id="2" creationId="{42B86552-BC69-586E-ED18-41B92F713501}"/>
          </ac:spMkLst>
        </pc:spChg>
        <pc:spChg chg="add mod">
          <ac:chgData name="CSI Staff" userId="3af3a030-eb15-4fee-bcf9-522d7a16145d" providerId="ADAL" clId="{E60DD07B-E270-4622-9B39-188A2D5ED98F}" dt="2023-06-05T18:20:09.265" v="11742" actId="14100"/>
          <ac:spMkLst>
            <pc:docMk/>
            <pc:sldMk cId="2166484130" sldId="393"/>
            <ac:spMk id="3" creationId="{82C730C5-61A3-214B-3FB0-112321B47014}"/>
          </ac:spMkLst>
        </pc:spChg>
        <pc:spChg chg="del">
          <ac:chgData name="CSI Staff" userId="3af3a030-eb15-4fee-bcf9-522d7a16145d" providerId="ADAL" clId="{E60DD07B-E270-4622-9B39-188A2D5ED98F}" dt="2023-06-05T18:20:18.836" v="11743" actId="478"/>
          <ac:spMkLst>
            <pc:docMk/>
            <pc:sldMk cId="2166484130" sldId="393"/>
            <ac:spMk id="8" creationId="{B4964D10-084A-192F-9F3A-D94CF96D6334}"/>
          </ac:spMkLst>
        </pc:spChg>
        <pc:spChg chg="del">
          <ac:chgData name="CSI Staff" userId="3af3a030-eb15-4fee-bcf9-522d7a16145d" providerId="ADAL" clId="{E60DD07B-E270-4622-9B39-188A2D5ED98F}" dt="2023-06-05T18:19:54.183" v="11739" actId="478"/>
          <ac:spMkLst>
            <pc:docMk/>
            <pc:sldMk cId="2166484130" sldId="393"/>
            <ac:spMk id="9" creationId="{AE27CBB7-CCA6-AF32-6888-6B149DA0EE70}"/>
          </ac:spMkLst>
        </pc:spChg>
        <pc:spChg chg="add mod">
          <ac:chgData name="CSI Staff" userId="3af3a030-eb15-4fee-bcf9-522d7a16145d" providerId="ADAL" clId="{E60DD07B-E270-4622-9B39-188A2D5ED98F}" dt="2023-06-05T18:23:55.625" v="12204" actId="14100"/>
          <ac:spMkLst>
            <pc:docMk/>
            <pc:sldMk cId="2166484130" sldId="393"/>
            <ac:spMk id="11" creationId="{8A20E739-0D6D-419E-4C35-969858369049}"/>
          </ac:spMkLst>
        </pc:spChg>
        <pc:cxnChg chg="add mod">
          <ac:chgData name="CSI Staff" userId="3af3a030-eb15-4fee-bcf9-522d7a16145d" providerId="ADAL" clId="{E60DD07B-E270-4622-9B39-188A2D5ED98F}" dt="2023-06-05T18:20:26.230" v="11745" actId="1076"/>
          <ac:cxnSpMkLst>
            <pc:docMk/>
            <pc:sldMk cId="2166484130" sldId="393"/>
            <ac:cxnSpMk id="5" creationId="{64CEF075-C0ED-A1C7-F189-029A3D7E89CB}"/>
          </ac:cxnSpMkLst>
        </pc:cxnChg>
      </pc:sldChg>
      <pc:sldChg chg="delSp modSp add del mod">
        <pc:chgData name="CSI Staff" userId="3af3a030-eb15-4fee-bcf9-522d7a16145d" providerId="ADAL" clId="{E60DD07B-E270-4622-9B39-188A2D5ED98F}" dt="2023-06-05T18:38:23.816" v="12851" actId="47"/>
        <pc:sldMkLst>
          <pc:docMk/>
          <pc:sldMk cId="776567718" sldId="394"/>
        </pc:sldMkLst>
        <pc:picChg chg="del mod">
          <ac:chgData name="CSI Staff" userId="3af3a030-eb15-4fee-bcf9-522d7a16145d" providerId="ADAL" clId="{E60DD07B-E270-4622-9B39-188A2D5ED98F}" dt="2023-06-05T18:38:21.677" v="12850" actId="478"/>
          <ac:picMkLst>
            <pc:docMk/>
            <pc:sldMk cId="776567718" sldId="394"/>
            <ac:picMk id="4" creationId="{6113EB87-F8ED-085E-509B-45D2CB96C647}"/>
          </ac:picMkLst>
        </pc:picChg>
      </pc:sldChg>
      <pc:sldChg chg="modSp add del mod">
        <pc:chgData name="CSI Staff" userId="3af3a030-eb15-4fee-bcf9-522d7a16145d" providerId="ADAL" clId="{E60DD07B-E270-4622-9B39-188A2D5ED98F}" dt="2023-06-05T20:10:53.179" v="14548" actId="47"/>
        <pc:sldMkLst>
          <pc:docMk/>
          <pc:sldMk cId="1803921127" sldId="394"/>
        </pc:sldMkLst>
        <pc:spChg chg="mod">
          <ac:chgData name="CSI Staff" userId="3af3a030-eb15-4fee-bcf9-522d7a16145d" providerId="ADAL" clId="{E60DD07B-E270-4622-9B39-188A2D5ED98F}" dt="2023-06-05T19:58:40.885" v="14068" actId="14100"/>
          <ac:spMkLst>
            <pc:docMk/>
            <pc:sldMk cId="1803921127" sldId="394"/>
            <ac:spMk id="2" creationId="{42B86552-BC69-586E-ED18-41B92F713501}"/>
          </ac:spMkLst>
        </pc:spChg>
      </pc:sldChg>
      <pc:sldChg chg="addSp delSp modSp add mod modNotesTx">
        <pc:chgData name="CSI Staff" userId="3af3a030-eb15-4fee-bcf9-522d7a16145d" providerId="ADAL" clId="{E60DD07B-E270-4622-9B39-188A2D5ED98F}" dt="2023-06-05T19:58:29.830" v="14052" actId="113"/>
        <pc:sldMkLst>
          <pc:docMk/>
          <pc:sldMk cId="2972809412" sldId="395"/>
        </pc:sldMkLst>
        <pc:spChg chg="mod">
          <ac:chgData name="CSI Staff" userId="3af3a030-eb15-4fee-bcf9-522d7a16145d" providerId="ADAL" clId="{E60DD07B-E270-4622-9B39-188A2D5ED98F}" dt="2023-06-05T19:58:29.830" v="14052" actId="113"/>
          <ac:spMkLst>
            <pc:docMk/>
            <pc:sldMk cId="2972809412" sldId="395"/>
            <ac:spMk id="2" creationId="{42B86552-BC69-586E-ED18-41B92F713501}"/>
          </ac:spMkLst>
        </pc:spChg>
        <pc:spChg chg="mod">
          <ac:chgData name="CSI Staff" userId="3af3a030-eb15-4fee-bcf9-522d7a16145d" providerId="ADAL" clId="{E60DD07B-E270-4622-9B39-188A2D5ED98F}" dt="2023-06-05T19:58:13.483" v="14048" actId="27636"/>
          <ac:spMkLst>
            <pc:docMk/>
            <pc:sldMk cId="2972809412" sldId="395"/>
            <ac:spMk id="9" creationId="{AE27CBB7-CCA6-AF32-6888-6B149DA0EE70}"/>
          </ac:spMkLst>
        </pc:spChg>
        <pc:picChg chg="add del mod modCrop">
          <ac:chgData name="CSI Staff" userId="3af3a030-eb15-4fee-bcf9-522d7a16145d" providerId="ADAL" clId="{E60DD07B-E270-4622-9B39-188A2D5ED98F}" dt="2023-06-05T19:58:22.175" v="14050" actId="1076"/>
          <ac:picMkLst>
            <pc:docMk/>
            <pc:sldMk cId="2972809412" sldId="395"/>
            <ac:picMk id="5" creationId="{33FB2777-CDD6-93BB-2E92-EC57997C7244}"/>
          </ac:picMkLst>
        </pc:picChg>
      </pc:sldChg>
      <pc:sldChg chg="addSp delSp modSp add mod">
        <pc:chgData name="CSI Staff" userId="3af3a030-eb15-4fee-bcf9-522d7a16145d" providerId="ADAL" clId="{E60DD07B-E270-4622-9B39-188A2D5ED98F}" dt="2023-06-08T16:53:08.967" v="14985" actId="1076"/>
        <pc:sldMkLst>
          <pc:docMk/>
          <pc:sldMk cId="1377674131" sldId="396"/>
        </pc:sldMkLst>
        <pc:spChg chg="mod">
          <ac:chgData name="CSI Staff" userId="3af3a030-eb15-4fee-bcf9-522d7a16145d" providerId="ADAL" clId="{E60DD07B-E270-4622-9B39-188A2D5ED98F}" dt="2023-06-05T19:59:11.070" v="14081" actId="6549"/>
          <ac:spMkLst>
            <pc:docMk/>
            <pc:sldMk cId="1377674131" sldId="396"/>
            <ac:spMk id="2" creationId="{42B86552-BC69-586E-ED18-41B92F713501}"/>
          </ac:spMkLst>
        </pc:spChg>
        <pc:spChg chg="add mod">
          <ac:chgData name="CSI Staff" userId="3af3a030-eb15-4fee-bcf9-522d7a16145d" providerId="ADAL" clId="{E60DD07B-E270-4622-9B39-188A2D5ED98F}" dt="2023-06-08T16:53:08.967" v="14985" actId="1076"/>
          <ac:spMkLst>
            <pc:docMk/>
            <pc:sldMk cId="1377674131" sldId="396"/>
            <ac:spMk id="6" creationId="{EB307D48-AE1C-9799-36CF-7569AD184FBE}"/>
          </ac:spMkLst>
        </pc:spChg>
        <pc:spChg chg="mod">
          <ac:chgData name="CSI Staff" userId="3af3a030-eb15-4fee-bcf9-522d7a16145d" providerId="ADAL" clId="{E60DD07B-E270-4622-9B39-188A2D5ED98F}" dt="2023-06-08T16:53:00.947" v="14983" actId="404"/>
          <ac:spMkLst>
            <pc:docMk/>
            <pc:sldMk cId="1377674131" sldId="396"/>
            <ac:spMk id="9" creationId="{AE27CBB7-CCA6-AF32-6888-6B149DA0EE70}"/>
          </ac:spMkLst>
        </pc:spChg>
        <pc:spChg chg="add mod">
          <ac:chgData name="CSI Staff" userId="3af3a030-eb15-4fee-bcf9-522d7a16145d" providerId="ADAL" clId="{E60DD07B-E270-4622-9B39-188A2D5ED98F}" dt="2023-06-08T16:53:06.369" v="14984" actId="1076"/>
          <ac:spMkLst>
            <pc:docMk/>
            <pc:sldMk cId="1377674131" sldId="396"/>
            <ac:spMk id="11" creationId="{815FB2A4-3C2A-EBFF-E3A7-7DFC71CE37E0}"/>
          </ac:spMkLst>
        </pc:spChg>
        <pc:picChg chg="del">
          <ac:chgData name="CSI Staff" userId="3af3a030-eb15-4fee-bcf9-522d7a16145d" providerId="ADAL" clId="{E60DD07B-E270-4622-9B39-188A2D5ED98F}" dt="2023-06-05T19:59:23.152" v="14084" actId="478"/>
          <ac:picMkLst>
            <pc:docMk/>
            <pc:sldMk cId="1377674131" sldId="396"/>
            <ac:picMk id="5" creationId="{33FB2777-CDD6-93BB-2E92-EC57997C7244}"/>
          </ac:picMkLst>
        </pc:picChg>
        <pc:cxnChg chg="add del mod">
          <ac:chgData name="CSI Staff" userId="3af3a030-eb15-4fee-bcf9-522d7a16145d" providerId="ADAL" clId="{E60DD07B-E270-4622-9B39-188A2D5ED98F}" dt="2023-06-05T20:03:02.480" v="14418" actId="478"/>
          <ac:cxnSpMkLst>
            <pc:docMk/>
            <pc:sldMk cId="1377674131" sldId="396"/>
            <ac:cxnSpMk id="10" creationId="{029F8843-D16B-24E7-B493-4ABCAAD01008}"/>
          </ac:cxnSpMkLst>
        </pc:cxnChg>
      </pc:sldChg>
      <pc:sldChg chg="add del ord">
        <pc:chgData name="CSI Staff" userId="3af3a030-eb15-4fee-bcf9-522d7a16145d" providerId="ADAL" clId="{E60DD07B-E270-4622-9B39-188A2D5ED98F}" dt="2023-06-05T19:58:53.669" v="14073" actId="2890"/>
        <pc:sldMkLst>
          <pc:docMk/>
          <pc:sldMk cId="3894847560" sldId="396"/>
        </pc:sldMkLst>
      </pc:sldChg>
      <pc:sldChg chg="modSp add mod">
        <pc:chgData name="CSI Staff" userId="3af3a030-eb15-4fee-bcf9-522d7a16145d" providerId="ADAL" clId="{E60DD07B-E270-4622-9B39-188A2D5ED98F}" dt="2023-06-08T16:53:22.017" v="14994" actId="20577"/>
        <pc:sldMkLst>
          <pc:docMk/>
          <pc:sldMk cId="2029903819" sldId="397"/>
        </pc:sldMkLst>
        <pc:spChg chg="mod">
          <ac:chgData name="CSI Staff" userId="3af3a030-eb15-4fee-bcf9-522d7a16145d" providerId="ADAL" clId="{E60DD07B-E270-4622-9B39-188A2D5ED98F}" dt="2023-06-05T20:03:22.246" v="14423" actId="6549"/>
          <ac:spMkLst>
            <pc:docMk/>
            <pc:sldMk cId="2029903819" sldId="397"/>
            <ac:spMk id="2" creationId="{42B86552-BC69-586E-ED18-41B92F713501}"/>
          </ac:spMkLst>
        </pc:spChg>
        <pc:spChg chg="mod">
          <ac:chgData name="CSI Staff" userId="3af3a030-eb15-4fee-bcf9-522d7a16145d" providerId="ADAL" clId="{E60DD07B-E270-4622-9B39-188A2D5ED98F}" dt="2023-06-05T20:10:48.883" v="14547" actId="1076"/>
          <ac:spMkLst>
            <pc:docMk/>
            <pc:sldMk cId="2029903819" sldId="397"/>
            <ac:spMk id="6" creationId="{EB307D48-AE1C-9799-36CF-7569AD184FBE}"/>
          </ac:spMkLst>
        </pc:spChg>
        <pc:spChg chg="mod">
          <ac:chgData name="CSI Staff" userId="3af3a030-eb15-4fee-bcf9-522d7a16145d" providerId="ADAL" clId="{E60DD07B-E270-4622-9B39-188A2D5ED98F}" dt="2023-06-08T16:53:22.017" v="14994" actId="20577"/>
          <ac:spMkLst>
            <pc:docMk/>
            <pc:sldMk cId="2029903819" sldId="397"/>
            <ac:spMk id="9" creationId="{AE27CBB7-CCA6-AF32-6888-6B149DA0EE70}"/>
          </ac:spMkLst>
        </pc:spChg>
        <pc:spChg chg="mod">
          <ac:chgData name="CSI Staff" userId="3af3a030-eb15-4fee-bcf9-522d7a16145d" providerId="ADAL" clId="{E60DD07B-E270-4622-9B39-188A2D5ED98F}" dt="2023-06-05T20:10:45.135" v="14546" actId="1076"/>
          <ac:spMkLst>
            <pc:docMk/>
            <pc:sldMk cId="2029903819" sldId="397"/>
            <ac:spMk id="11" creationId="{815FB2A4-3C2A-EBFF-E3A7-7DFC71CE37E0}"/>
          </ac:spMkLst>
        </pc:spChg>
      </pc:sldChg>
      <pc:sldChg chg="addSp modSp add mod modAnim">
        <pc:chgData name="CSI Staff" userId="3af3a030-eb15-4fee-bcf9-522d7a16145d" providerId="ADAL" clId="{E60DD07B-E270-4622-9B39-188A2D5ED98F}" dt="2023-06-08T16:51:03.624" v="14879"/>
        <pc:sldMkLst>
          <pc:docMk/>
          <pc:sldMk cId="2215448744" sldId="398"/>
        </pc:sldMkLst>
        <pc:spChg chg="mod">
          <ac:chgData name="CSI Staff" userId="3af3a030-eb15-4fee-bcf9-522d7a16145d" providerId="ADAL" clId="{E60DD07B-E270-4622-9B39-188A2D5ED98F}" dt="2023-06-08T16:49:27.175" v="14823"/>
          <ac:spMkLst>
            <pc:docMk/>
            <pc:sldMk cId="2215448744" sldId="398"/>
            <ac:spMk id="5" creationId="{A64098F0-49AC-034F-711D-60B78A6D3874}"/>
          </ac:spMkLst>
        </pc:spChg>
        <pc:spChg chg="add mod">
          <ac:chgData name="CSI Staff" userId="3af3a030-eb15-4fee-bcf9-522d7a16145d" providerId="ADAL" clId="{E60DD07B-E270-4622-9B39-188A2D5ED98F}" dt="2023-06-08T16:49:31.477" v="14824" actId="1076"/>
          <ac:spMkLst>
            <pc:docMk/>
            <pc:sldMk cId="2215448744" sldId="398"/>
            <ac:spMk id="6" creationId="{7A015531-F13B-A870-E8DC-BF489C664086}"/>
          </ac:spMkLst>
        </pc:spChg>
        <pc:spChg chg="mod">
          <ac:chgData name="CSI Staff" userId="3af3a030-eb15-4fee-bcf9-522d7a16145d" providerId="ADAL" clId="{E60DD07B-E270-4622-9B39-188A2D5ED98F}" dt="2023-06-08T16:44:54.776" v="14553" actId="14100"/>
          <ac:spMkLst>
            <pc:docMk/>
            <pc:sldMk cId="2215448744" sldId="398"/>
            <ac:spMk id="8" creationId="{CEF259E6-7BA0-37BA-0CBB-581E640DF4CF}"/>
          </ac:spMkLst>
        </pc:spChg>
        <pc:spChg chg="add mod">
          <ac:chgData name="CSI Staff" userId="3af3a030-eb15-4fee-bcf9-522d7a16145d" providerId="ADAL" clId="{E60DD07B-E270-4622-9B39-188A2D5ED98F}" dt="2023-06-08T16:49:46.859" v="14842" actId="1038"/>
          <ac:spMkLst>
            <pc:docMk/>
            <pc:sldMk cId="2215448744" sldId="398"/>
            <ac:spMk id="10" creationId="{EA8097C5-5EB4-D535-FBCF-F11A99FF2D45}"/>
          </ac:spMkLst>
        </pc:spChg>
        <pc:spChg chg="add mod">
          <ac:chgData name="CSI Staff" userId="3af3a030-eb15-4fee-bcf9-522d7a16145d" providerId="ADAL" clId="{E60DD07B-E270-4622-9B39-188A2D5ED98F}" dt="2023-06-08T16:49:39.413" v="14832" actId="20577"/>
          <ac:spMkLst>
            <pc:docMk/>
            <pc:sldMk cId="2215448744" sldId="398"/>
            <ac:spMk id="11" creationId="{91A28A3B-23DA-E35F-A4E7-3B63DD8089D6}"/>
          </ac:spMkLst>
        </pc:spChg>
        <pc:spChg chg="add mod">
          <ac:chgData name="CSI Staff" userId="3af3a030-eb15-4fee-bcf9-522d7a16145d" providerId="ADAL" clId="{E60DD07B-E270-4622-9B39-188A2D5ED98F}" dt="2023-06-08T16:50:06.993" v="14864" actId="1038"/>
          <ac:spMkLst>
            <pc:docMk/>
            <pc:sldMk cId="2215448744" sldId="398"/>
            <ac:spMk id="12" creationId="{39DA191B-15B6-88F1-4C39-F6C30EBD8DDD}"/>
          </ac:spMkLst>
        </pc:spChg>
        <pc:cxnChg chg="mod">
          <ac:chgData name="CSI Staff" userId="3af3a030-eb15-4fee-bcf9-522d7a16145d" providerId="ADAL" clId="{E60DD07B-E270-4622-9B39-188A2D5ED98F}" dt="2023-06-08T16:45:03.403" v="14554" actId="14100"/>
          <ac:cxnSpMkLst>
            <pc:docMk/>
            <pc:sldMk cId="2215448744" sldId="398"/>
            <ac:cxnSpMk id="9" creationId="{2FCC5FB9-6D09-B45A-503F-27FCD55DC72E}"/>
          </ac:cxnSpMkLst>
        </pc:cxnChg>
      </pc:sldChg>
    </pc:docChg>
  </pc:docChgLst>
  <pc:docChgLst>
    <pc:chgData name="CSI Staff" userId="S::info@communityscienceinst.onmicrosoft.com::3af3a030-eb15-4fee-bcf9-522d7a16145d" providerId="AD" clId="Web-{098296BB-A16E-73CE-C83A-ACABBD97C9C3}"/>
    <pc:docChg chg="addSld delSld modSld sldOrd">
      <pc:chgData name="CSI Staff" userId="S::info@communityscienceinst.onmicrosoft.com::3af3a030-eb15-4fee-bcf9-522d7a16145d" providerId="AD" clId="Web-{098296BB-A16E-73CE-C83A-ACABBD97C9C3}" dt="2023-05-31T00:38:04.283" v="769"/>
      <pc:docMkLst>
        <pc:docMk/>
      </pc:docMkLst>
      <pc:sldChg chg="addSp modSp modNotes">
        <pc:chgData name="CSI Staff" userId="S::info@communityscienceinst.onmicrosoft.com::3af3a030-eb15-4fee-bcf9-522d7a16145d" providerId="AD" clId="Web-{098296BB-A16E-73CE-C83A-ACABBD97C9C3}" dt="2023-05-30T21:46:04.438" v="375"/>
        <pc:sldMkLst>
          <pc:docMk/>
          <pc:sldMk cId="3400545263" sldId="256"/>
        </pc:sldMkLst>
        <pc:spChg chg="add mod">
          <ac:chgData name="CSI Staff" userId="S::info@communityscienceinst.onmicrosoft.com::3af3a030-eb15-4fee-bcf9-522d7a16145d" providerId="AD" clId="Web-{098296BB-A16E-73CE-C83A-ACABBD97C9C3}" dt="2023-05-30T21:46:04.438" v="375"/>
          <ac:spMkLst>
            <pc:docMk/>
            <pc:sldMk cId="3400545263" sldId="256"/>
            <ac:spMk id="5" creationId="{6E68F4C0-CE08-DD2E-90F5-54EB100233E0}"/>
          </ac:spMkLst>
        </pc:spChg>
        <pc:picChg chg="add mod">
          <ac:chgData name="CSI Staff" userId="S::info@communityscienceinst.onmicrosoft.com::3af3a030-eb15-4fee-bcf9-522d7a16145d" providerId="AD" clId="Web-{098296BB-A16E-73CE-C83A-ACABBD97C9C3}" dt="2023-05-30T21:45:52.875" v="372" actId="1076"/>
          <ac:picMkLst>
            <pc:docMk/>
            <pc:sldMk cId="3400545263" sldId="256"/>
            <ac:picMk id="6" creationId="{44A5D605-DD63-6014-493B-BCF5808E6676}"/>
          </ac:picMkLst>
        </pc:picChg>
      </pc:sldChg>
      <pc:sldChg chg="delSp modSp ord modNotes">
        <pc:chgData name="CSI Staff" userId="S::info@communityscienceinst.onmicrosoft.com::3af3a030-eb15-4fee-bcf9-522d7a16145d" providerId="AD" clId="Web-{098296BB-A16E-73CE-C83A-ACABBD97C9C3}" dt="2023-05-30T21:32:21.833" v="88"/>
        <pc:sldMkLst>
          <pc:docMk/>
          <pc:sldMk cId="949136179" sldId="257"/>
        </pc:sldMkLst>
        <pc:spChg chg="del">
          <ac:chgData name="CSI Staff" userId="S::info@communityscienceinst.onmicrosoft.com::3af3a030-eb15-4fee-bcf9-522d7a16145d" providerId="AD" clId="Web-{098296BB-A16E-73CE-C83A-ACABBD97C9C3}" dt="2023-05-30T20:49:05.038" v="1"/>
          <ac:spMkLst>
            <pc:docMk/>
            <pc:sldMk cId="949136179" sldId="257"/>
            <ac:spMk id="1042" creationId="{F54A839A-CFEC-7EB5-E8CC-A6DC9E41EFE2}"/>
          </ac:spMkLst>
        </pc:spChg>
        <pc:graphicFrameChg chg="modGraphic">
          <ac:chgData name="CSI Staff" userId="S::info@communityscienceinst.onmicrosoft.com::3af3a030-eb15-4fee-bcf9-522d7a16145d" providerId="AD" clId="Web-{098296BB-A16E-73CE-C83A-ACABBD97C9C3}" dt="2023-05-30T21:31:44.113" v="71" actId="20577"/>
          <ac:graphicFrameMkLst>
            <pc:docMk/>
            <pc:sldMk cId="949136179" sldId="257"/>
            <ac:graphicFrameMk id="4" creationId="{0196D046-BE80-B2E5-B018-DE7BCC10C938}"/>
          </ac:graphicFrameMkLst>
        </pc:graphicFrameChg>
      </pc:sldChg>
      <pc:sldChg chg="modSp">
        <pc:chgData name="CSI Staff" userId="S::info@communityscienceinst.onmicrosoft.com::3af3a030-eb15-4fee-bcf9-522d7a16145d" providerId="AD" clId="Web-{098296BB-A16E-73CE-C83A-ACABBD97C9C3}" dt="2023-05-30T21:30:26.362" v="48" actId="14100"/>
        <pc:sldMkLst>
          <pc:docMk/>
          <pc:sldMk cId="3826228476" sldId="260"/>
        </pc:sldMkLst>
        <pc:spChg chg="mod">
          <ac:chgData name="CSI Staff" userId="S::info@communityscienceinst.onmicrosoft.com::3af3a030-eb15-4fee-bcf9-522d7a16145d" providerId="AD" clId="Web-{098296BB-A16E-73CE-C83A-ACABBD97C9C3}" dt="2023-05-30T21:29:40.547" v="31" actId="20577"/>
          <ac:spMkLst>
            <pc:docMk/>
            <pc:sldMk cId="3826228476" sldId="260"/>
            <ac:spMk id="2" creationId="{D850C97A-5832-3553-AD72-3DA6F34281FB}"/>
          </ac:spMkLst>
        </pc:spChg>
        <pc:graphicFrameChg chg="mod modGraphic">
          <ac:chgData name="CSI Staff" userId="S::info@communityscienceinst.onmicrosoft.com::3af3a030-eb15-4fee-bcf9-522d7a16145d" providerId="AD" clId="Web-{098296BB-A16E-73CE-C83A-ACABBD97C9C3}" dt="2023-05-30T21:30:26.362" v="48" actId="14100"/>
          <ac:graphicFrameMkLst>
            <pc:docMk/>
            <pc:sldMk cId="3826228476" sldId="260"/>
            <ac:graphicFrameMk id="5" creationId="{4468CF7B-D0F5-10EE-1A8D-627FA3C5F124}"/>
          </ac:graphicFrameMkLst>
        </pc:graphicFrameChg>
      </pc:sldChg>
      <pc:sldChg chg="modSp ord modNotes">
        <pc:chgData name="CSI Staff" userId="S::info@communityscienceinst.onmicrosoft.com::3af3a030-eb15-4fee-bcf9-522d7a16145d" providerId="AD" clId="Web-{098296BB-A16E-73CE-C83A-ACABBD97C9C3}" dt="2023-05-30T21:34:11.321" v="186" actId="20577"/>
        <pc:sldMkLst>
          <pc:docMk/>
          <pc:sldMk cId="4168162315" sldId="266"/>
        </pc:sldMkLst>
        <pc:graphicFrameChg chg="modGraphic">
          <ac:chgData name="CSI Staff" userId="S::info@communityscienceinst.onmicrosoft.com::3af3a030-eb15-4fee-bcf9-522d7a16145d" providerId="AD" clId="Web-{098296BB-A16E-73CE-C83A-ACABBD97C9C3}" dt="2023-05-30T21:34:11.321" v="186" actId="20577"/>
          <ac:graphicFrameMkLst>
            <pc:docMk/>
            <pc:sldMk cId="4168162315" sldId="266"/>
            <ac:graphicFrameMk id="3" creationId="{EEC1F2DF-E315-8849-7532-147070B658AD}"/>
          </ac:graphicFrameMkLst>
        </pc:graphicFrameChg>
      </pc:sldChg>
      <pc:sldChg chg="del">
        <pc:chgData name="CSI Staff" userId="S::info@communityscienceinst.onmicrosoft.com::3af3a030-eb15-4fee-bcf9-522d7a16145d" providerId="AD" clId="Web-{098296BB-A16E-73CE-C83A-ACABBD97C9C3}" dt="2023-05-30T20:49:53.586" v="2"/>
        <pc:sldMkLst>
          <pc:docMk/>
          <pc:sldMk cId="849366165" sldId="279"/>
        </pc:sldMkLst>
      </pc:sldChg>
      <pc:sldChg chg="addSp delSp">
        <pc:chgData name="CSI Staff" userId="S::info@communityscienceinst.onmicrosoft.com::3af3a030-eb15-4fee-bcf9-522d7a16145d" providerId="AD" clId="Web-{098296BB-A16E-73CE-C83A-ACABBD97C9C3}" dt="2023-05-30T21:43:55.059" v="364"/>
        <pc:sldMkLst>
          <pc:docMk/>
          <pc:sldMk cId="3935585607" sldId="280"/>
        </pc:sldMkLst>
        <pc:graphicFrameChg chg="del">
          <ac:chgData name="CSI Staff" userId="S::info@communityscienceinst.onmicrosoft.com::3af3a030-eb15-4fee-bcf9-522d7a16145d" providerId="AD" clId="Web-{098296BB-A16E-73CE-C83A-ACABBD97C9C3}" dt="2023-05-30T21:43:54.653" v="363"/>
          <ac:graphicFrameMkLst>
            <pc:docMk/>
            <pc:sldMk cId="3935585607" sldId="280"/>
            <ac:graphicFrameMk id="5" creationId="{E8E1E603-8B71-E9AE-154E-6BF3405E81B8}"/>
          </ac:graphicFrameMkLst>
        </pc:graphicFrameChg>
        <pc:graphicFrameChg chg="add">
          <ac:chgData name="CSI Staff" userId="S::info@communityscienceinst.onmicrosoft.com::3af3a030-eb15-4fee-bcf9-522d7a16145d" providerId="AD" clId="Web-{098296BB-A16E-73CE-C83A-ACABBD97C9C3}" dt="2023-05-30T21:43:55.059" v="364"/>
          <ac:graphicFrameMkLst>
            <pc:docMk/>
            <pc:sldMk cId="3935585607" sldId="280"/>
            <ac:graphicFrameMk id="32" creationId="{6F3975FB-C7A9-7D7A-9C43-29908ED25A60}"/>
          </ac:graphicFrameMkLst>
        </pc:graphicFrameChg>
      </pc:sldChg>
      <pc:sldChg chg="addSp delSp modNotes">
        <pc:chgData name="CSI Staff" userId="S::info@communityscienceinst.onmicrosoft.com::3af3a030-eb15-4fee-bcf9-522d7a16145d" providerId="AD" clId="Web-{098296BB-A16E-73CE-C83A-ACABBD97C9C3}" dt="2023-05-30T21:38:55.784" v="198"/>
        <pc:sldMkLst>
          <pc:docMk/>
          <pc:sldMk cId="2355055043" sldId="283"/>
        </pc:sldMkLst>
        <pc:graphicFrameChg chg="del">
          <ac:chgData name="CSI Staff" userId="S::info@communityscienceinst.onmicrosoft.com::3af3a030-eb15-4fee-bcf9-522d7a16145d" providerId="AD" clId="Web-{098296BB-A16E-73CE-C83A-ACABBD97C9C3}" dt="2023-05-30T21:34:45.447" v="188"/>
          <ac:graphicFrameMkLst>
            <pc:docMk/>
            <pc:sldMk cId="2355055043" sldId="283"/>
            <ac:graphicFrameMk id="2" creationId="{AC05A037-3B05-FB34-0DD7-DFA46B472766}"/>
          </ac:graphicFrameMkLst>
        </pc:graphicFrameChg>
        <pc:graphicFrameChg chg="add">
          <ac:chgData name="CSI Staff" userId="S::info@communityscienceinst.onmicrosoft.com::3af3a030-eb15-4fee-bcf9-522d7a16145d" providerId="AD" clId="Web-{098296BB-A16E-73CE-C83A-ACABBD97C9C3}" dt="2023-05-30T21:34:45.979" v="189"/>
          <ac:graphicFrameMkLst>
            <pc:docMk/>
            <pc:sldMk cId="2355055043" sldId="283"/>
            <ac:graphicFrameMk id="21" creationId="{649B453B-7C82-768C-2E2C-8819A2CFA6CB}"/>
          </ac:graphicFrameMkLst>
        </pc:graphicFrameChg>
      </pc:sldChg>
      <pc:sldChg chg="addSp delSp modNotes">
        <pc:chgData name="CSI Staff" userId="S::info@communityscienceinst.onmicrosoft.com::3af3a030-eb15-4fee-bcf9-522d7a16145d" providerId="AD" clId="Web-{098296BB-A16E-73CE-C83A-ACABBD97C9C3}" dt="2023-05-30T21:43:16.964" v="350"/>
        <pc:sldMkLst>
          <pc:docMk/>
          <pc:sldMk cId="334961112" sldId="288"/>
        </pc:sldMkLst>
        <pc:graphicFrameChg chg="del">
          <ac:chgData name="CSI Staff" userId="S::info@communityscienceinst.onmicrosoft.com::3af3a030-eb15-4fee-bcf9-522d7a16145d" providerId="AD" clId="Web-{098296BB-A16E-73CE-C83A-ACABBD97C9C3}" dt="2023-05-30T21:43:16.573" v="349"/>
          <ac:graphicFrameMkLst>
            <pc:docMk/>
            <pc:sldMk cId="334961112" sldId="288"/>
            <ac:graphicFrameMk id="2" creationId="{91609C30-5640-DF06-E5BE-386A817C7B02}"/>
          </ac:graphicFrameMkLst>
        </pc:graphicFrameChg>
        <pc:graphicFrameChg chg="add">
          <ac:chgData name="CSI Staff" userId="S::info@communityscienceinst.onmicrosoft.com::3af3a030-eb15-4fee-bcf9-522d7a16145d" providerId="AD" clId="Web-{098296BB-A16E-73CE-C83A-ACABBD97C9C3}" dt="2023-05-30T21:43:16.964" v="350"/>
          <ac:graphicFrameMkLst>
            <pc:docMk/>
            <pc:sldMk cId="334961112" sldId="288"/>
            <ac:graphicFrameMk id="24" creationId="{161F6062-CD8B-AE86-01DC-92623051866C}"/>
          </ac:graphicFrameMkLst>
        </pc:graphicFrameChg>
      </pc:sldChg>
      <pc:sldChg chg="addSp delSp">
        <pc:chgData name="CSI Staff" userId="S::info@communityscienceinst.onmicrosoft.com::3af3a030-eb15-4fee-bcf9-522d7a16145d" providerId="AD" clId="Web-{098296BB-A16E-73CE-C83A-ACABBD97C9C3}" dt="2023-05-30T21:44:03.903" v="366"/>
        <pc:sldMkLst>
          <pc:docMk/>
          <pc:sldMk cId="299978284" sldId="289"/>
        </pc:sldMkLst>
        <pc:graphicFrameChg chg="del">
          <ac:chgData name="CSI Staff" userId="S::info@communityscienceinst.onmicrosoft.com::3af3a030-eb15-4fee-bcf9-522d7a16145d" providerId="AD" clId="Web-{098296BB-A16E-73CE-C83A-ACABBD97C9C3}" dt="2023-05-30T21:44:03.513" v="365"/>
          <ac:graphicFrameMkLst>
            <pc:docMk/>
            <pc:sldMk cId="299978284" sldId="289"/>
            <ac:graphicFrameMk id="9" creationId="{D5216284-745D-995D-4839-F5B7F16470D1}"/>
          </ac:graphicFrameMkLst>
        </pc:graphicFrameChg>
        <pc:graphicFrameChg chg="add">
          <ac:chgData name="CSI Staff" userId="S::info@communityscienceinst.onmicrosoft.com::3af3a030-eb15-4fee-bcf9-522d7a16145d" providerId="AD" clId="Web-{098296BB-A16E-73CE-C83A-ACABBD97C9C3}" dt="2023-05-30T21:44:03.903" v="366"/>
          <ac:graphicFrameMkLst>
            <pc:docMk/>
            <pc:sldMk cId="299978284" sldId="289"/>
            <ac:graphicFrameMk id="49" creationId="{64630B88-E352-1743-490C-32AFC2C83F33}"/>
          </ac:graphicFrameMkLst>
        </pc:graphicFrameChg>
      </pc:sldChg>
      <pc:sldChg chg="addSp delSp del">
        <pc:chgData name="CSI Staff" userId="S::info@communityscienceinst.onmicrosoft.com::3af3a030-eb15-4fee-bcf9-522d7a16145d" providerId="AD" clId="Web-{098296BB-A16E-73CE-C83A-ACABBD97C9C3}" dt="2023-05-30T22:01:34.109" v="605"/>
        <pc:sldMkLst>
          <pc:docMk/>
          <pc:sldMk cId="3767495724" sldId="290"/>
        </pc:sldMkLst>
        <pc:graphicFrameChg chg="del">
          <ac:chgData name="CSI Staff" userId="S::info@communityscienceinst.onmicrosoft.com::3af3a030-eb15-4fee-bcf9-522d7a16145d" providerId="AD" clId="Web-{098296BB-A16E-73CE-C83A-ACABBD97C9C3}" dt="2023-05-30T21:44:14.841" v="367"/>
          <ac:graphicFrameMkLst>
            <pc:docMk/>
            <pc:sldMk cId="3767495724" sldId="290"/>
            <ac:graphicFrameMk id="4" creationId="{9538BC52-6BCA-705B-8D9E-01F227CF3A42}"/>
          </ac:graphicFrameMkLst>
        </pc:graphicFrameChg>
        <pc:graphicFrameChg chg="add">
          <ac:chgData name="CSI Staff" userId="S::info@communityscienceinst.onmicrosoft.com::3af3a030-eb15-4fee-bcf9-522d7a16145d" providerId="AD" clId="Web-{098296BB-A16E-73CE-C83A-ACABBD97C9C3}" dt="2023-05-30T21:44:15.216" v="368"/>
          <ac:graphicFrameMkLst>
            <pc:docMk/>
            <pc:sldMk cId="3767495724" sldId="290"/>
            <ac:graphicFrameMk id="25" creationId="{7C2C7EAD-73BE-195F-79C2-F1F7CEE5AA97}"/>
          </ac:graphicFrameMkLst>
        </pc:graphicFrameChg>
      </pc:sldChg>
      <pc:sldChg chg="del">
        <pc:chgData name="CSI Staff" userId="S::info@communityscienceinst.onmicrosoft.com::3af3a030-eb15-4fee-bcf9-522d7a16145d" providerId="AD" clId="Web-{098296BB-A16E-73CE-C83A-ACABBD97C9C3}" dt="2023-05-30T22:03:57.177" v="620"/>
        <pc:sldMkLst>
          <pc:docMk/>
          <pc:sldMk cId="1879139327" sldId="291"/>
        </pc:sldMkLst>
      </pc:sldChg>
      <pc:sldChg chg="del ord">
        <pc:chgData name="CSI Staff" userId="S::info@communityscienceinst.onmicrosoft.com::3af3a030-eb15-4fee-bcf9-522d7a16145d" providerId="AD" clId="Web-{098296BB-A16E-73CE-C83A-ACABBD97C9C3}" dt="2023-05-30T22:01:32.813" v="604"/>
        <pc:sldMkLst>
          <pc:docMk/>
          <pc:sldMk cId="1038230547" sldId="293"/>
        </pc:sldMkLst>
      </pc:sldChg>
      <pc:sldChg chg="ord modNotes">
        <pc:chgData name="CSI Staff" userId="S::info@communityscienceinst.onmicrosoft.com::3af3a030-eb15-4fee-bcf9-522d7a16145d" providerId="AD" clId="Web-{098296BB-A16E-73CE-C83A-ACABBD97C9C3}" dt="2023-05-30T21:56:25.103" v="491"/>
        <pc:sldMkLst>
          <pc:docMk/>
          <pc:sldMk cId="1646998459" sldId="294"/>
        </pc:sldMkLst>
      </pc:sldChg>
      <pc:sldChg chg="addSp delSp modSp ord">
        <pc:chgData name="CSI Staff" userId="S::info@communityscienceinst.onmicrosoft.com::3af3a030-eb15-4fee-bcf9-522d7a16145d" providerId="AD" clId="Web-{098296BB-A16E-73CE-C83A-ACABBD97C9C3}" dt="2023-05-30T22:01:25.031" v="600"/>
        <pc:sldMkLst>
          <pc:docMk/>
          <pc:sldMk cId="912405664" sldId="295"/>
        </pc:sldMkLst>
        <pc:spChg chg="mod">
          <ac:chgData name="CSI Staff" userId="S::info@communityscienceinst.onmicrosoft.com::3af3a030-eb15-4fee-bcf9-522d7a16145d" providerId="AD" clId="Web-{098296BB-A16E-73CE-C83A-ACABBD97C9C3}" dt="2023-05-30T22:01:00.077" v="593" actId="1076"/>
          <ac:spMkLst>
            <pc:docMk/>
            <pc:sldMk cId="912405664" sldId="295"/>
            <ac:spMk id="2" creationId="{B5C999A2-F753-08A3-8158-58DD55EDF6D2}"/>
          </ac:spMkLst>
        </pc:spChg>
        <pc:spChg chg="add del mod">
          <ac:chgData name="CSI Staff" userId="S::info@communityscienceinst.onmicrosoft.com::3af3a030-eb15-4fee-bcf9-522d7a16145d" providerId="AD" clId="Web-{098296BB-A16E-73CE-C83A-ACABBD97C9C3}" dt="2023-05-30T22:00:25.107" v="574"/>
          <ac:spMkLst>
            <pc:docMk/>
            <pc:sldMk cId="912405664" sldId="295"/>
            <ac:spMk id="27" creationId="{53AE6DCA-D77E-1A99-0B52-CCD7015341EC}"/>
          </ac:spMkLst>
        </pc:spChg>
        <pc:spChg chg="add mod">
          <ac:chgData name="CSI Staff" userId="S::info@communityscienceinst.onmicrosoft.com::3af3a030-eb15-4fee-bcf9-522d7a16145d" providerId="AD" clId="Web-{098296BB-A16E-73CE-C83A-ACABBD97C9C3}" dt="2023-05-30T21:59:31.559" v="551" actId="14100"/>
          <ac:spMkLst>
            <pc:docMk/>
            <pc:sldMk cId="912405664" sldId="295"/>
            <ac:spMk id="34" creationId="{0FAE1A41-763E-A031-F520-B5E911D767D2}"/>
          </ac:spMkLst>
        </pc:spChg>
        <pc:spChg chg="add mod">
          <ac:chgData name="CSI Staff" userId="S::info@communityscienceinst.onmicrosoft.com::3af3a030-eb15-4fee-bcf9-522d7a16145d" providerId="AD" clId="Web-{098296BB-A16E-73CE-C83A-ACABBD97C9C3}" dt="2023-05-30T22:01:09.499" v="597" actId="1076"/>
          <ac:spMkLst>
            <pc:docMk/>
            <pc:sldMk cId="912405664" sldId="295"/>
            <ac:spMk id="35" creationId="{54D4D04E-DD4D-5D8F-AB72-588D597EB156}"/>
          </ac:spMkLst>
        </pc:spChg>
        <pc:spChg chg="add mod">
          <ac:chgData name="CSI Staff" userId="S::info@communityscienceinst.onmicrosoft.com::3af3a030-eb15-4fee-bcf9-522d7a16145d" providerId="AD" clId="Web-{098296BB-A16E-73CE-C83A-ACABBD97C9C3}" dt="2023-05-30T22:01:05.937" v="595" actId="1076"/>
          <ac:spMkLst>
            <pc:docMk/>
            <pc:sldMk cId="912405664" sldId="295"/>
            <ac:spMk id="36" creationId="{A44E7B35-8047-4F55-A6E8-A636C03C06E9}"/>
          </ac:spMkLst>
        </pc:spChg>
        <pc:graphicFrameChg chg="del">
          <ac:chgData name="CSI Staff" userId="S::info@communityscienceinst.onmicrosoft.com::3af3a030-eb15-4fee-bcf9-522d7a16145d" providerId="AD" clId="Web-{098296BB-A16E-73CE-C83A-ACABBD97C9C3}" dt="2023-05-30T22:01:24.547" v="599"/>
          <ac:graphicFrameMkLst>
            <pc:docMk/>
            <pc:sldMk cId="912405664" sldId="295"/>
            <ac:graphicFrameMk id="3" creationId="{0B1646E8-6273-EA69-62AE-34A7979820CC}"/>
          </ac:graphicFrameMkLst>
        </pc:graphicFrameChg>
        <pc:graphicFrameChg chg="add">
          <ac:chgData name="CSI Staff" userId="S::info@communityscienceinst.onmicrosoft.com::3af3a030-eb15-4fee-bcf9-522d7a16145d" providerId="AD" clId="Web-{098296BB-A16E-73CE-C83A-ACABBD97C9C3}" dt="2023-05-30T22:01:25.031" v="600"/>
          <ac:graphicFrameMkLst>
            <pc:docMk/>
            <pc:sldMk cId="912405664" sldId="295"/>
            <ac:graphicFrameMk id="38" creationId="{FF6E810E-E9B7-07D9-8575-50AEFBD9F8F0}"/>
          </ac:graphicFrameMkLst>
        </pc:graphicFrameChg>
        <pc:picChg chg="mod modCrop">
          <ac:chgData name="CSI Staff" userId="S::info@communityscienceinst.onmicrosoft.com::3af3a030-eb15-4fee-bcf9-522d7a16145d" providerId="AD" clId="Web-{098296BB-A16E-73CE-C83A-ACABBD97C9C3}" dt="2023-05-30T22:01:11.937" v="598" actId="1076"/>
          <ac:picMkLst>
            <pc:docMk/>
            <pc:sldMk cId="912405664" sldId="295"/>
            <ac:picMk id="7" creationId="{74601E52-0214-27F7-8792-418424DFFC1C}"/>
          </ac:picMkLst>
        </pc:picChg>
        <pc:picChg chg="del">
          <ac:chgData name="CSI Staff" userId="S::info@communityscienceinst.onmicrosoft.com::3af3a030-eb15-4fee-bcf9-522d7a16145d" providerId="AD" clId="Web-{098296BB-A16E-73CE-C83A-ACABBD97C9C3}" dt="2023-05-30T21:57:04.866" v="496"/>
          <ac:picMkLst>
            <pc:docMk/>
            <pc:sldMk cId="912405664" sldId="295"/>
            <ac:picMk id="9" creationId="{4FFFC3ED-EFD2-FB1F-9C69-8BAEE35A84E5}"/>
          </ac:picMkLst>
        </pc:picChg>
        <pc:picChg chg="mod modCrop">
          <ac:chgData name="CSI Staff" userId="S::info@communityscienceinst.onmicrosoft.com::3af3a030-eb15-4fee-bcf9-522d7a16145d" providerId="AD" clId="Web-{098296BB-A16E-73CE-C83A-ACABBD97C9C3}" dt="2023-05-30T22:01:07.671" v="596" actId="1076"/>
          <ac:picMkLst>
            <pc:docMk/>
            <pc:sldMk cId="912405664" sldId="295"/>
            <ac:picMk id="11" creationId="{24D2A3F6-CA84-6917-940E-FFAE4F764CF9}"/>
          </ac:picMkLst>
        </pc:picChg>
        <pc:picChg chg="del">
          <ac:chgData name="CSI Staff" userId="S::info@communityscienceinst.onmicrosoft.com::3af3a030-eb15-4fee-bcf9-522d7a16145d" providerId="AD" clId="Web-{098296BB-A16E-73CE-C83A-ACABBD97C9C3}" dt="2023-05-30T21:57:07.304" v="497"/>
          <ac:picMkLst>
            <pc:docMk/>
            <pc:sldMk cId="912405664" sldId="295"/>
            <ac:picMk id="13" creationId="{15961EFD-C59C-0DC4-E91B-B62E80F45856}"/>
          </ac:picMkLst>
        </pc:picChg>
        <pc:picChg chg="add mod">
          <ac:chgData name="CSI Staff" userId="S::info@communityscienceinst.onmicrosoft.com::3af3a030-eb15-4fee-bcf9-522d7a16145d" providerId="AD" clId="Web-{098296BB-A16E-73CE-C83A-ACABBD97C9C3}" dt="2023-05-30T22:01:04.077" v="594" actId="1076"/>
          <ac:picMkLst>
            <pc:docMk/>
            <pc:sldMk cId="912405664" sldId="295"/>
            <ac:picMk id="25" creationId="{83FBCC0F-7152-D989-620E-2B93D9670176}"/>
          </ac:picMkLst>
        </pc:picChg>
        <pc:picChg chg="add del mod">
          <ac:chgData name="CSI Staff" userId="S::info@communityscienceinst.onmicrosoft.com::3af3a030-eb15-4fee-bcf9-522d7a16145d" providerId="AD" clId="Web-{098296BB-A16E-73CE-C83A-ACABBD97C9C3}" dt="2023-05-30T22:00:36.920" v="579"/>
          <ac:picMkLst>
            <pc:docMk/>
            <pc:sldMk cId="912405664" sldId="295"/>
            <ac:picMk id="29" creationId="{8D167D85-DFF1-C42A-C31C-3C6EFB5ECF9E}"/>
          </ac:picMkLst>
        </pc:picChg>
        <pc:picChg chg="add del mod">
          <ac:chgData name="CSI Staff" userId="S::info@communityscienceinst.onmicrosoft.com::3af3a030-eb15-4fee-bcf9-522d7a16145d" providerId="AD" clId="Web-{098296BB-A16E-73CE-C83A-ACABBD97C9C3}" dt="2023-05-30T22:00:36.281" v="578"/>
          <ac:picMkLst>
            <pc:docMk/>
            <pc:sldMk cId="912405664" sldId="295"/>
            <ac:picMk id="31" creationId="{46642E18-1EF9-7969-2B5C-C07F7D0BCA54}"/>
          </ac:picMkLst>
        </pc:picChg>
        <pc:picChg chg="add del mod">
          <ac:chgData name="CSI Staff" userId="S::info@communityscienceinst.onmicrosoft.com::3af3a030-eb15-4fee-bcf9-522d7a16145d" providerId="AD" clId="Web-{098296BB-A16E-73CE-C83A-ACABBD97C9C3}" dt="2023-05-30T22:00:33.858" v="577"/>
          <ac:picMkLst>
            <pc:docMk/>
            <pc:sldMk cId="912405664" sldId="295"/>
            <ac:picMk id="33" creationId="{27ED3763-42B8-9C62-7202-115AB452436D}"/>
          </ac:picMkLst>
        </pc:picChg>
      </pc:sldChg>
      <pc:sldChg chg="del">
        <pc:chgData name="CSI Staff" userId="S::info@communityscienceinst.onmicrosoft.com::3af3a030-eb15-4fee-bcf9-522d7a16145d" providerId="AD" clId="Web-{098296BB-A16E-73CE-C83A-ACABBD97C9C3}" dt="2023-05-30T22:03:58.786" v="622"/>
        <pc:sldMkLst>
          <pc:docMk/>
          <pc:sldMk cId="3951287733" sldId="297"/>
        </pc:sldMkLst>
      </pc:sldChg>
      <pc:sldChg chg="addSp delSp del ord">
        <pc:chgData name="CSI Staff" userId="S::info@communityscienceinst.onmicrosoft.com::3af3a030-eb15-4fee-bcf9-522d7a16145d" providerId="AD" clId="Web-{098296BB-A16E-73CE-C83A-ACABBD97C9C3}" dt="2023-05-30T22:01:31.438" v="603"/>
        <pc:sldMkLst>
          <pc:docMk/>
          <pc:sldMk cId="3053895318" sldId="299"/>
        </pc:sldMkLst>
        <pc:graphicFrameChg chg="del">
          <ac:chgData name="CSI Staff" userId="S::info@communityscienceinst.onmicrosoft.com::3af3a030-eb15-4fee-bcf9-522d7a16145d" providerId="AD" clId="Web-{098296BB-A16E-73CE-C83A-ACABBD97C9C3}" dt="2023-05-30T22:01:29.281" v="601"/>
          <ac:graphicFrameMkLst>
            <pc:docMk/>
            <pc:sldMk cId="3053895318" sldId="299"/>
            <ac:graphicFrameMk id="2" creationId="{A138D9A5-B3AF-D0F8-5672-38678851D8A8}"/>
          </ac:graphicFrameMkLst>
        </pc:graphicFrameChg>
        <pc:graphicFrameChg chg="add">
          <ac:chgData name="CSI Staff" userId="S::info@communityscienceinst.onmicrosoft.com::3af3a030-eb15-4fee-bcf9-522d7a16145d" providerId="AD" clId="Web-{098296BB-A16E-73CE-C83A-ACABBD97C9C3}" dt="2023-05-30T22:01:29.672" v="602"/>
          <ac:graphicFrameMkLst>
            <pc:docMk/>
            <pc:sldMk cId="3053895318" sldId="299"/>
            <ac:graphicFrameMk id="25" creationId="{5C7A40B1-2B0B-7537-3484-7AF8196781EF}"/>
          </ac:graphicFrameMkLst>
        </pc:graphicFrameChg>
      </pc:sldChg>
      <pc:sldChg chg="del">
        <pc:chgData name="CSI Staff" userId="S::info@communityscienceinst.onmicrosoft.com::3af3a030-eb15-4fee-bcf9-522d7a16145d" providerId="AD" clId="Web-{098296BB-A16E-73CE-C83A-ACABBD97C9C3}" dt="2023-05-30T22:03:59.302" v="623"/>
        <pc:sldMkLst>
          <pc:docMk/>
          <pc:sldMk cId="1576390321" sldId="300"/>
        </pc:sldMkLst>
      </pc:sldChg>
      <pc:sldChg chg="del">
        <pc:chgData name="CSI Staff" userId="S::info@communityscienceinst.onmicrosoft.com::3af3a030-eb15-4fee-bcf9-522d7a16145d" providerId="AD" clId="Web-{098296BB-A16E-73CE-C83A-ACABBD97C9C3}" dt="2023-05-30T22:03:59.661" v="624"/>
        <pc:sldMkLst>
          <pc:docMk/>
          <pc:sldMk cId="600290139" sldId="301"/>
        </pc:sldMkLst>
      </pc:sldChg>
      <pc:sldChg chg="del">
        <pc:chgData name="CSI Staff" userId="S::info@communityscienceinst.onmicrosoft.com::3af3a030-eb15-4fee-bcf9-522d7a16145d" providerId="AD" clId="Web-{098296BB-A16E-73CE-C83A-ACABBD97C9C3}" dt="2023-05-30T22:04:00.146" v="625"/>
        <pc:sldMkLst>
          <pc:docMk/>
          <pc:sldMk cId="2261297297" sldId="302"/>
        </pc:sldMkLst>
      </pc:sldChg>
      <pc:sldChg chg="del">
        <pc:chgData name="CSI Staff" userId="S::info@communityscienceinst.onmicrosoft.com::3af3a030-eb15-4fee-bcf9-522d7a16145d" providerId="AD" clId="Web-{098296BB-A16E-73CE-C83A-ACABBD97C9C3}" dt="2023-05-30T22:04:00.786" v="626"/>
        <pc:sldMkLst>
          <pc:docMk/>
          <pc:sldMk cId="2397173799" sldId="304"/>
        </pc:sldMkLst>
      </pc:sldChg>
      <pc:sldChg chg="addSp delSp">
        <pc:chgData name="CSI Staff" userId="S::info@communityscienceinst.onmicrosoft.com::3af3a030-eb15-4fee-bcf9-522d7a16145d" providerId="AD" clId="Web-{098296BB-A16E-73CE-C83A-ACABBD97C9C3}" dt="2023-05-31T00:38:04.283" v="769"/>
        <pc:sldMkLst>
          <pc:docMk/>
          <pc:sldMk cId="3374687830" sldId="305"/>
        </pc:sldMkLst>
        <pc:graphicFrameChg chg="del">
          <ac:chgData name="CSI Staff" userId="S::info@communityscienceinst.onmicrosoft.com::3af3a030-eb15-4fee-bcf9-522d7a16145d" providerId="AD" clId="Web-{098296BB-A16E-73CE-C83A-ACABBD97C9C3}" dt="2023-05-31T00:38:04.096" v="768"/>
          <ac:graphicFrameMkLst>
            <pc:docMk/>
            <pc:sldMk cId="3374687830" sldId="305"/>
            <ac:graphicFrameMk id="6" creationId="{44C6CEF6-650C-CC4B-419F-8E3AB413580D}"/>
          </ac:graphicFrameMkLst>
        </pc:graphicFrameChg>
        <pc:graphicFrameChg chg="add">
          <ac:chgData name="CSI Staff" userId="S::info@communityscienceinst.onmicrosoft.com::3af3a030-eb15-4fee-bcf9-522d7a16145d" providerId="AD" clId="Web-{098296BB-A16E-73CE-C83A-ACABBD97C9C3}" dt="2023-05-31T00:38:04.283" v="769"/>
          <ac:graphicFrameMkLst>
            <pc:docMk/>
            <pc:sldMk cId="3374687830" sldId="305"/>
            <ac:graphicFrameMk id="14" creationId="{D9CA64A1-59DC-4F05-835E-4F82F97A26B0}"/>
          </ac:graphicFrameMkLst>
        </pc:graphicFrameChg>
      </pc:sldChg>
      <pc:sldChg chg="del">
        <pc:chgData name="CSI Staff" userId="S::info@communityscienceinst.onmicrosoft.com::3af3a030-eb15-4fee-bcf9-522d7a16145d" providerId="AD" clId="Web-{098296BB-A16E-73CE-C83A-ACABBD97C9C3}" dt="2023-05-30T22:01:37.219" v="606"/>
        <pc:sldMkLst>
          <pc:docMk/>
          <pc:sldMk cId="1931353282" sldId="326"/>
        </pc:sldMkLst>
      </pc:sldChg>
      <pc:sldChg chg="addSp delSp">
        <pc:chgData name="CSI Staff" userId="S::info@communityscienceinst.onmicrosoft.com::3af3a030-eb15-4fee-bcf9-522d7a16145d" providerId="AD" clId="Web-{098296BB-A16E-73CE-C83A-ACABBD97C9C3}" dt="2023-05-30T22:02:45.846" v="610"/>
        <pc:sldMkLst>
          <pc:docMk/>
          <pc:sldMk cId="2125664869" sldId="328"/>
        </pc:sldMkLst>
        <pc:graphicFrameChg chg="del">
          <ac:chgData name="CSI Staff" userId="S::info@communityscienceinst.onmicrosoft.com::3af3a030-eb15-4fee-bcf9-522d7a16145d" providerId="AD" clId="Web-{098296BB-A16E-73CE-C83A-ACABBD97C9C3}" dt="2023-05-30T22:02:45.315" v="609"/>
          <ac:graphicFrameMkLst>
            <pc:docMk/>
            <pc:sldMk cId="2125664869" sldId="328"/>
            <ac:graphicFrameMk id="4" creationId="{9538BC52-6BCA-705B-8D9E-01F227CF3A42}"/>
          </ac:graphicFrameMkLst>
        </pc:graphicFrameChg>
        <pc:graphicFrameChg chg="add">
          <ac:chgData name="CSI Staff" userId="S::info@communityscienceinst.onmicrosoft.com::3af3a030-eb15-4fee-bcf9-522d7a16145d" providerId="AD" clId="Web-{098296BB-A16E-73CE-C83A-ACABBD97C9C3}" dt="2023-05-30T22:02:45.846" v="610"/>
          <ac:graphicFrameMkLst>
            <pc:docMk/>
            <pc:sldMk cId="2125664869" sldId="328"/>
            <ac:graphicFrameMk id="24" creationId="{A6691757-EF11-6310-5488-03D80A727B83}"/>
          </ac:graphicFrameMkLst>
        </pc:graphicFrameChg>
      </pc:sldChg>
      <pc:sldChg chg="del">
        <pc:chgData name="CSI Staff" userId="S::info@communityscienceinst.onmicrosoft.com::3af3a030-eb15-4fee-bcf9-522d7a16145d" providerId="AD" clId="Web-{098296BB-A16E-73CE-C83A-ACABBD97C9C3}" dt="2023-05-30T22:01:38.938" v="608"/>
        <pc:sldMkLst>
          <pc:docMk/>
          <pc:sldMk cId="2826641117" sldId="329"/>
        </pc:sldMkLst>
      </pc:sldChg>
      <pc:sldChg chg="del">
        <pc:chgData name="CSI Staff" userId="S::info@communityscienceinst.onmicrosoft.com::3af3a030-eb15-4fee-bcf9-522d7a16145d" providerId="AD" clId="Web-{098296BB-A16E-73CE-C83A-ACABBD97C9C3}" dt="2023-05-30T22:01:38.050" v="607"/>
        <pc:sldMkLst>
          <pc:docMk/>
          <pc:sldMk cId="4050804753" sldId="330"/>
        </pc:sldMkLst>
      </pc:sldChg>
      <pc:sldChg chg="del">
        <pc:chgData name="CSI Staff" userId="S::info@communityscienceinst.onmicrosoft.com::3af3a030-eb15-4fee-bcf9-522d7a16145d" providerId="AD" clId="Web-{098296BB-A16E-73CE-C83A-ACABBD97C9C3}" dt="2023-05-30T22:03:58.177" v="621"/>
        <pc:sldMkLst>
          <pc:docMk/>
          <pc:sldMk cId="3270793529" sldId="338"/>
        </pc:sldMkLst>
      </pc:sldChg>
      <pc:sldChg chg="addSp delSp modNotes">
        <pc:chgData name="CSI Staff" userId="S::info@communityscienceinst.onmicrosoft.com::3af3a030-eb15-4fee-bcf9-522d7a16145d" providerId="AD" clId="Web-{098296BB-A16E-73CE-C83A-ACABBD97C9C3}" dt="2023-05-30T21:43:23.589" v="352"/>
        <pc:sldMkLst>
          <pc:docMk/>
          <pc:sldMk cId="3198718619" sldId="346"/>
        </pc:sldMkLst>
        <pc:graphicFrameChg chg="del">
          <ac:chgData name="CSI Staff" userId="S::info@communityscienceinst.onmicrosoft.com::3af3a030-eb15-4fee-bcf9-522d7a16145d" providerId="AD" clId="Web-{098296BB-A16E-73CE-C83A-ACABBD97C9C3}" dt="2023-05-30T21:43:22.871" v="351"/>
          <ac:graphicFrameMkLst>
            <pc:docMk/>
            <pc:sldMk cId="3198718619" sldId="346"/>
            <ac:graphicFrameMk id="2" creationId="{91609C30-5640-DF06-E5BE-386A817C7B02}"/>
          </ac:graphicFrameMkLst>
        </pc:graphicFrameChg>
        <pc:graphicFrameChg chg="add">
          <ac:chgData name="CSI Staff" userId="S::info@communityscienceinst.onmicrosoft.com::3af3a030-eb15-4fee-bcf9-522d7a16145d" providerId="AD" clId="Web-{098296BB-A16E-73CE-C83A-ACABBD97C9C3}" dt="2023-05-30T21:43:23.589" v="352"/>
          <ac:graphicFrameMkLst>
            <pc:docMk/>
            <pc:sldMk cId="3198718619" sldId="346"/>
            <ac:graphicFrameMk id="27" creationId="{E7BC697E-2E6B-3462-96B7-FF12C1138D38}"/>
          </ac:graphicFrameMkLst>
        </pc:graphicFrameChg>
      </pc:sldChg>
      <pc:sldChg chg="addSp delSp modNotes">
        <pc:chgData name="CSI Staff" userId="S::info@communityscienceinst.onmicrosoft.com::3af3a030-eb15-4fee-bcf9-522d7a16145d" providerId="AD" clId="Web-{098296BB-A16E-73CE-C83A-ACABBD97C9C3}" dt="2023-05-30T21:43:28.261" v="354"/>
        <pc:sldMkLst>
          <pc:docMk/>
          <pc:sldMk cId="1390064243" sldId="347"/>
        </pc:sldMkLst>
        <pc:graphicFrameChg chg="del">
          <ac:chgData name="CSI Staff" userId="S::info@communityscienceinst.onmicrosoft.com::3af3a030-eb15-4fee-bcf9-522d7a16145d" providerId="AD" clId="Web-{098296BB-A16E-73CE-C83A-ACABBD97C9C3}" dt="2023-05-30T21:43:27.855" v="353"/>
          <ac:graphicFrameMkLst>
            <pc:docMk/>
            <pc:sldMk cId="1390064243" sldId="347"/>
            <ac:graphicFrameMk id="2" creationId="{91609C30-5640-DF06-E5BE-386A817C7B02}"/>
          </ac:graphicFrameMkLst>
        </pc:graphicFrameChg>
        <pc:graphicFrameChg chg="add">
          <ac:chgData name="CSI Staff" userId="S::info@communityscienceinst.onmicrosoft.com::3af3a030-eb15-4fee-bcf9-522d7a16145d" providerId="AD" clId="Web-{098296BB-A16E-73CE-C83A-ACABBD97C9C3}" dt="2023-05-30T21:43:28.261" v="354"/>
          <ac:graphicFrameMkLst>
            <pc:docMk/>
            <pc:sldMk cId="1390064243" sldId="347"/>
            <ac:graphicFrameMk id="31" creationId="{3A8C757D-017B-AEA0-A5E8-AD3217C537C3}"/>
          </ac:graphicFrameMkLst>
        </pc:graphicFrameChg>
      </pc:sldChg>
      <pc:sldChg chg="addSp delSp modNotes">
        <pc:chgData name="CSI Staff" userId="S::info@communityscienceinst.onmicrosoft.com::3af3a030-eb15-4fee-bcf9-522d7a16145d" providerId="AD" clId="Web-{098296BB-A16E-73CE-C83A-ACABBD97C9C3}" dt="2023-05-30T21:43:33.715" v="356"/>
        <pc:sldMkLst>
          <pc:docMk/>
          <pc:sldMk cId="3421899771" sldId="348"/>
        </pc:sldMkLst>
        <pc:graphicFrameChg chg="del">
          <ac:chgData name="CSI Staff" userId="S::info@communityscienceinst.onmicrosoft.com::3af3a030-eb15-4fee-bcf9-522d7a16145d" providerId="AD" clId="Web-{098296BB-A16E-73CE-C83A-ACABBD97C9C3}" dt="2023-05-30T21:43:33.308" v="355"/>
          <ac:graphicFrameMkLst>
            <pc:docMk/>
            <pc:sldMk cId="3421899771" sldId="348"/>
            <ac:graphicFrameMk id="2" creationId="{91609C30-5640-DF06-E5BE-386A817C7B02}"/>
          </ac:graphicFrameMkLst>
        </pc:graphicFrameChg>
        <pc:graphicFrameChg chg="add">
          <ac:chgData name="CSI Staff" userId="S::info@communityscienceinst.onmicrosoft.com::3af3a030-eb15-4fee-bcf9-522d7a16145d" providerId="AD" clId="Web-{098296BB-A16E-73CE-C83A-ACABBD97C9C3}" dt="2023-05-30T21:43:33.715" v="356"/>
          <ac:graphicFrameMkLst>
            <pc:docMk/>
            <pc:sldMk cId="3421899771" sldId="348"/>
            <ac:graphicFrameMk id="34" creationId="{6D003245-57B7-9028-A051-60FA10628BD2}"/>
          </ac:graphicFrameMkLst>
        </pc:graphicFrameChg>
      </pc:sldChg>
      <pc:sldChg chg="addSp delSp modNotes">
        <pc:chgData name="CSI Staff" userId="S::info@communityscienceinst.onmicrosoft.com::3af3a030-eb15-4fee-bcf9-522d7a16145d" providerId="AD" clId="Web-{098296BB-A16E-73CE-C83A-ACABBD97C9C3}" dt="2023-05-30T21:43:38.324" v="358"/>
        <pc:sldMkLst>
          <pc:docMk/>
          <pc:sldMk cId="2156670399" sldId="349"/>
        </pc:sldMkLst>
        <pc:graphicFrameChg chg="del">
          <ac:chgData name="CSI Staff" userId="S::info@communityscienceinst.onmicrosoft.com::3af3a030-eb15-4fee-bcf9-522d7a16145d" providerId="AD" clId="Web-{098296BB-A16E-73CE-C83A-ACABBD97C9C3}" dt="2023-05-30T21:43:37.949" v="357"/>
          <ac:graphicFrameMkLst>
            <pc:docMk/>
            <pc:sldMk cId="2156670399" sldId="349"/>
            <ac:graphicFrameMk id="2" creationId="{91609C30-5640-DF06-E5BE-386A817C7B02}"/>
          </ac:graphicFrameMkLst>
        </pc:graphicFrameChg>
        <pc:graphicFrameChg chg="add">
          <ac:chgData name="CSI Staff" userId="S::info@communityscienceinst.onmicrosoft.com::3af3a030-eb15-4fee-bcf9-522d7a16145d" providerId="AD" clId="Web-{098296BB-A16E-73CE-C83A-ACABBD97C9C3}" dt="2023-05-30T21:43:38.324" v="358"/>
          <ac:graphicFrameMkLst>
            <pc:docMk/>
            <pc:sldMk cId="2156670399" sldId="349"/>
            <ac:graphicFrameMk id="37" creationId="{CE69A08D-B818-D956-5783-359379D12548}"/>
          </ac:graphicFrameMkLst>
        </pc:graphicFrameChg>
      </pc:sldChg>
      <pc:sldChg chg="addSp delSp modNotes">
        <pc:chgData name="CSI Staff" userId="S::info@communityscienceinst.onmicrosoft.com::3af3a030-eb15-4fee-bcf9-522d7a16145d" providerId="AD" clId="Web-{098296BB-A16E-73CE-C83A-ACABBD97C9C3}" dt="2023-05-30T21:43:48.106" v="362"/>
        <pc:sldMkLst>
          <pc:docMk/>
          <pc:sldMk cId="821884232" sldId="351"/>
        </pc:sldMkLst>
        <pc:graphicFrameChg chg="del">
          <ac:chgData name="CSI Staff" userId="S::info@communityscienceinst.onmicrosoft.com::3af3a030-eb15-4fee-bcf9-522d7a16145d" providerId="AD" clId="Web-{098296BB-A16E-73CE-C83A-ACABBD97C9C3}" dt="2023-05-30T21:43:44.934" v="359"/>
          <ac:graphicFrameMkLst>
            <pc:docMk/>
            <pc:sldMk cId="821884232" sldId="351"/>
            <ac:graphicFrameMk id="2" creationId="{91609C30-5640-DF06-E5BE-386A817C7B02}"/>
          </ac:graphicFrameMkLst>
        </pc:graphicFrameChg>
        <pc:graphicFrameChg chg="add">
          <ac:chgData name="CSI Staff" userId="S::info@communityscienceinst.onmicrosoft.com::3af3a030-eb15-4fee-bcf9-522d7a16145d" providerId="AD" clId="Web-{098296BB-A16E-73CE-C83A-ACABBD97C9C3}" dt="2023-05-30T21:43:45.387" v="360"/>
          <ac:graphicFrameMkLst>
            <pc:docMk/>
            <pc:sldMk cId="821884232" sldId="351"/>
            <ac:graphicFrameMk id="46" creationId="{DA79EE71-39A7-388A-E327-7DA7FA6C56EA}"/>
          </ac:graphicFrameMkLst>
        </pc:graphicFrameChg>
        <pc:graphicFrameChg chg="add del">
          <ac:chgData name="CSI Staff" userId="S::info@communityscienceinst.onmicrosoft.com::3af3a030-eb15-4fee-bcf9-522d7a16145d" providerId="AD" clId="Web-{098296BB-A16E-73CE-C83A-ACABBD97C9C3}" dt="2023-05-30T21:43:48.106" v="362"/>
          <ac:graphicFrameMkLst>
            <pc:docMk/>
            <pc:sldMk cId="821884232" sldId="351"/>
            <ac:graphicFrameMk id="52" creationId="{7AEC8206-1DF0-E3CF-D195-460CE27A9E62}"/>
          </ac:graphicFrameMkLst>
        </pc:graphicFrameChg>
      </pc:sldChg>
      <pc:sldChg chg="addSp delSp modSp mod ord setBg">
        <pc:chgData name="CSI Staff" userId="S::info@communityscienceinst.onmicrosoft.com::3af3a030-eb15-4fee-bcf9-522d7a16145d" providerId="AD" clId="Web-{098296BB-A16E-73CE-C83A-ACABBD97C9C3}" dt="2023-05-30T23:55:31.742" v="627" actId="1076"/>
        <pc:sldMkLst>
          <pc:docMk/>
          <pc:sldMk cId="3373577244" sldId="354"/>
        </pc:sldMkLst>
        <pc:spChg chg="del">
          <ac:chgData name="CSI Staff" userId="S::info@communityscienceinst.onmicrosoft.com::3af3a030-eb15-4fee-bcf9-522d7a16145d" providerId="AD" clId="Web-{098296BB-A16E-73CE-C83A-ACABBD97C9C3}" dt="2023-05-30T22:03:18.582" v="615"/>
          <ac:spMkLst>
            <pc:docMk/>
            <pc:sldMk cId="3373577244" sldId="354"/>
            <ac:spMk id="16" creationId="{C9B7BB15-ABB0-479B-A5AF-0C69E17BFDCD}"/>
          </ac:spMkLst>
        </pc:spChg>
        <pc:spChg chg="del">
          <ac:chgData name="CSI Staff" userId="S::info@communityscienceinst.onmicrosoft.com::3af3a030-eb15-4fee-bcf9-522d7a16145d" providerId="AD" clId="Web-{098296BB-A16E-73CE-C83A-ACABBD97C9C3}" dt="2023-05-30T22:03:18.582" v="614"/>
          <ac:spMkLst>
            <pc:docMk/>
            <pc:sldMk cId="3373577244" sldId="354"/>
            <ac:spMk id="17" creationId="{5B84A602-78C8-47F9-9E44-2906A4E05C09}"/>
          </ac:spMkLst>
        </pc:spChg>
        <pc:spChg chg="del">
          <ac:chgData name="CSI Staff" userId="S::info@communityscienceinst.onmicrosoft.com::3af3a030-eb15-4fee-bcf9-522d7a16145d" providerId="AD" clId="Web-{098296BB-A16E-73CE-C83A-ACABBD97C9C3}" dt="2023-05-30T22:03:18.582" v="612"/>
          <ac:spMkLst>
            <pc:docMk/>
            <pc:sldMk cId="3373577244" sldId="354"/>
            <ac:spMk id="19" creationId="{EE0D48D4-CB8B-443D-B308-94238D00A913}"/>
          </ac:spMkLst>
        </pc:spChg>
        <pc:spChg chg="mod">
          <ac:chgData name="CSI Staff" userId="S::info@communityscienceinst.onmicrosoft.com::3af3a030-eb15-4fee-bcf9-522d7a16145d" providerId="AD" clId="Web-{098296BB-A16E-73CE-C83A-ACABBD97C9C3}" dt="2023-05-30T22:03:31.301" v="618" actId="20577"/>
          <ac:spMkLst>
            <pc:docMk/>
            <pc:sldMk cId="3373577244" sldId="354"/>
            <ac:spMk id="37" creationId="{02E311E7-642F-4727-B54C-6A976C57BD8C}"/>
          </ac:spMkLst>
        </pc:spChg>
        <pc:graphicFrameChg chg="add">
          <ac:chgData name="CSI Staff" userId="S::info@communityscienceinst.onmicrosoft.com::3af3a030-eb15-4fee-bcf9-522d7a16145d" providerId="AD" clId="Web-{098296BB-A16E-73CE-C83A-ACABBD97C9C3}" dt="2023-05-30T22:03:19.441" v="616"/>
          <ac:graphicFrameMkLst>
            <pc:docMk/>
            <pc:sldMk cId="3373577244" sldId="354"/>
            <ac:graphicFrameMk id="4" creationId="{9775E4D6-0E99-FBDC-7D7A-254ABA7EB413}"/>
          </ac:graphicFrameMkLst>
        </pc:graphicFrameChg>
        <pc:picChg chg="mod">
          <ac:chgData name="CSI Staff" userId="S::info@communityscienceinst.onmicrosoft.com::3af3a030-eb15-4fee-bcf9-522d7a16145d" providerId="AD" clId="Web-{098296BB-A16E-73CE-C83A-ACABBD97C9C3}" dt="2023-05-30T23:55:31.742" v="627" actId="1076"/>
          <ac:picMkLst>
            <pc:docMk/>
            <pc:sldMk cId="3373577244" sldId="354"/>
            <ac:picMk id="3" creationId="{B435CE79-FD94-91E7-24E6-A0823E3B3223}"/>
          </ac:picMkLst>
        </pc:picChg>
        <pc:picChg chg="del">
          <ac:chgData name="CSI Staff" userId="S::info@communityscienceinst.onmicrosoft.com::3af3a030-eb15-4fee-bcf9-522d7a16145d" providerId="AD" clId="Web-{098296BB-A16E-73CE-C83A-ACABBD97C9C3}" dt="2023-05-30T22:03:18.582" v="611"/>
          <ac:picMkLst>
            <pc:docMk/>
            <pc:sldMk cId="3373577244" sldId="354"/>
            <ac:picMk id="20" creationId="{5C1C4654-BAB3-4CB7-9B09-41E05A8D737F}"/>
          </ac:picMkLst>
        </pc:picChg>
        <pc:cxnChg chg="del">
          <ac:chgData name="CSI Staff" userId="S::info@communityscienceinst.onmicrosoft.com::3af3a030-eb15-4fee-bcf9-522d7a16145d" providerId="AD" clId="Web-{098296BB-A16E-73CE-C83A-ACABBD97C9C3}" dt="2023-05-30T22:03:18.582" v="613"/>
          <ac:cxnSpMkLst>
            <pc:docMk/>
            <pc:sldMk cId="3373577244" sldId="354"/>
            <ac:cxnSpMk id="18" creationId="{2F653CDD-A74F-404D-95B6-4583F6EE75C9}"/>
          </ac:cxnSpMkLst>
        </pc:cxnChg>
      </pc:sldChg>
      <pc:sldChg chg="addSp delSp modSp add ord replId">
        <pc:chgData name="CSI Staff" userId="S::info@communityscienceinst.onmicrosoft.com::3af3a030-eb15-4fee-bcf9-522d7a16145d" providerId="AD" clId="Web-{098296BB-A16E-73CE-C83A-ACABBD97C9C3}" dt="2023-05-30T21:56:20.005" v="490" actId="20577"/>
        <pc:sldMkLst>
          <pc:docMk/>
          <pc:sldMk cId="1203129776" sldId="355"/>
        </pc:sldMkLst>
        <pc:spChg chg="mod">
          <ac:chgData name="CSI Staff" userId="S::info@communityscienceinst.onmicrosoft.com::3af3a030-eb15-4fee-bcf9-522d7a16145d" providerId="AD" clId="Web-{098296BB-A16E-73CE-C83A-ACABBD97C9C3}" dt="2023-05-30T21:55:55.520" v="487" actId="20577"/>
          <ac:spMkLst>
            <pc:docMk/>
            <pc:sldMk cId="1203129776" sldId="355"/>
            <ac:spMk id="2" creationId="{B5C999A2-F753-08A3-8158-58DD55EDF6D2}"/>
          </ac:spMkLst>
        </pc:spChg>
        <pc:spChg chg="del">
          <ac:chgData name="CSI Staff" userId="S::info@communityscienceinst.onmicrosoft.com::3af3a030-eb15-4fee-bcf9-522d7a16145d" providerId="AD" clId="Web-{098296BB-A16E-73CE-C83A-ACABBD97C9C3}" dt="2023-05-30T21:55:34.286" v="462"/>
          <ac:spMkLst>
            <pc:docMk/>
            <pc:sldMk cId="1203129776" sldId="355"/>
            <ac:spMk id="3" creationId="{938ED6D1-74D1-5D82-9385-3184ACF2E69A}"/>
          </ac:spMkLst>
        </pc:spChg>
        <pc:spChg chg="add del mod">
          <ac:chgData name="CSI Staff" userId="S::info@communityscienceinst.onmicrosoft.com::3af3a030-eb15-4fee-bcf9-522d7a16145d" providerId="AD" clId="Web-{098296BB-A16E-73CE-C83A-ACABBD97C9C3}" dt="2023-05-30T21:55:39.785" v="464"/>
          <ac:spMkLst>
            <pc:docMk/>
            <pc:sldMk cId="1203129776" sldId="355"/>
            <ac:spMk id="22" creationId="{6ACCC827-7104-4CF2-DB37-79D44B50F2BA}"/>
          </ac:spMkLst>
        </pc:spChg>
        <pc:spChg chg="add mod">
          <ac:chgData name="CSI Staff" userId="S::info@communityscienceinst.onmicrosoft.com::3af3a030-eb15-4fee-bcf9-522d7a16145d" providerId="AD" clId="Web-{098296BB-A16E-73CE-C83A-ACABBD97C9C3}" dt="2023-05-30T21:56:20.005" v="490" actId="20577"/>
          <ac:spMkLst>
            <pc:docMk/>
            <pc:sldMk cId="1203129776" sldId="355"/>
            <ac:spMk id="41" creationId="{E95805AC-F954-235C-5D34-B1C6801F0330}"/>
          </ac:spMkLst>
        </pc:spChg>
        <pc:grpChg chg="mod">
          <ac:chgData name="CSI Staff" userId="S::info@communityscienceinst.onmicrosoft.com::3af3a030-eb15-4fee-bcf9-522d7a16145d" providerId="AD" clId="Web-{098296BB-A16E-73CE-C83A-ACABBD97C9C3}" dt="2023-05-30T21:55:21.238" v="459" actId="1076"/>
          <ac:grpSpMkLst>
            <pc:docMk/>
            <pc:sldMk cId="1203129776" sldId="355"/>
            <ac:grpSpMk id="34" creationId="{FF8D90A0-E8EC-B8F2-3F58-0E8A94DDB819}"/>
          </ac:grpSpMkLst>
        </pc:grpChg>
        <pc:cxnChg chg="mod">
          <ac:chgData name="CSI Staff" userId="S::info@communityscienceinst.onmicrosoft.com::3af3a030-eb15-4fee-bcf9-522d7a16145d" providerId="AD" clId="Web-{098296BB-A16E-73CE-C83A-ACABBD97C9C3}" dt="2023-05-30T21:55:30.629" v="461" actId="14100"/>
          <ac:cxnSpMkLst>
            <pc:docMk/>
            <pc:sldMk cId="1203129776" sldId="355"/>
            <ac:cxnSpMk id="36" creationId="{8B4A19B5-F204-0068-5BFE-2BE2D7D93C0C}"/>
          </ac:cxnSpMkLst>
        </pc:cxnChg>
        <pc:cxnChg chg="mod">
          <ac:chgData name="CSI Staff" userId="S::info@communityscienceinst.onmicrosoft.com::3af3a030-eb15-4fee-bcf9-522d7a16145d" providerId="AD" clId="Web-{098296BB-A16E-73CE-C83A-ACABBD97C9C3}" dt="2023-05-30T21:55:27.644" v="460" actId="14100"/>
          <ac:cxnSpMkLst>
            <pc:docMk/>
            <pc:sldMk cId="1203129776" sldId="355"/>
            <ac:cxnSpMk id="37" creationId="{DD3CC4C4-E75B-CD41-3888-C9D5069F5FF7}"/>
          </ac:cxnSpMkLst>
        </pc:cxnChg>
      </pc:sldChg>
      <pc:sldChg chg="add del replId">
        <pc:chgData name="CSI Staff" userId="S::info@communityscienceinst.onmicrosoft.com::3af3a030-eb15-4fee-bcf9-522d7a16145d" providerId="AD" clId="Web-{098296BB-A16E-73CE-C83A-ACABBD97C9C3}" dt="2023-05-30T21:30:51.315" v="49"/>
        <pc:sldMkLst>
          <pc:docMk/>
          <pc:sldMk cId="2138063844" sldId="355"/>
        </pc:sldMkLst>
      </pc:sldChg>
      <pc:sldChg chg="addSp delSp modSp add replId delAnim">
        <pc:chgData name="CSI Staff" userId="S::info@communityscienceinst.onmicrosoft.com::3af3a030-eb15-4fee-bcf9-522d7a16145d" providerId="AD" clId="Web-{098296BB-A16E-73CE-C83A-ACABBD97C9C3}" dt="2023-05-31T00:22:53.158" v="684"/>
        <pc:sldMkLst>
          <pc:docMk/>
          <pc:sldMk cId="4064271102" sldId="356"/>
        </pc:sldMkLst>
        <pc:spChg chg="add del mod">
          <ac:chgData name="CSI Staff" userId="S::info@communityscienceinst.onmicrosoft.com::3af3a030-eb15-4fee-bcf9-522d7a16145d" providerId="AD" clId="Web-{098296BB-A16E-73CE-C83A-ACABBD97C9C3}" dt="2023-05-31T00:22:53.158" v="684"/>
          <ac:spMkLst>
            <pc:docMk/>
            <pc:sldMk cId="4064271102" sldId="356"/>
            <ac:spMk id="9" creationId="{3C1C3F90-2EDB-DA67-991B-58440DE085FE}"/>
          </ac:spMkLst>
        </pc:spChg>
        <pc:spChg chg="del">
          <ac:chgData name="CSI Staff" userId="S::info@communityscienceinst.onmicrosoft.com::3af3a030-eb15-4fee-bcf9-522d7a16145d" providerId="AD" clId="Web-{098296BB-A16E-73CE-C83A-ACABBD97C9C3}" dt="2023-05-30T23:59:55.970" v="630"/>
          <ac:spMkLst>
            <pc:docMk/>
            <pc:sldMk cId="4064271102" sldId="356"/>
            <ac:spMk id="21" creationId="{CEAD1921-FCB8-46F1-BB41-7EF3B92AD480}"/>
          </ac:spMkLst>
        </pc:spChg>
        <pc:spChg chg="del">
          <ac:chgData name="CSI Staff" userId="S::info@communityscienceinst.onmicrosoft.com::3af3a030-eb15-4fee-bcf9-522d7a16145d" providerId="AD" clId="Web-{098296BB-A16E-73CE-C83A-ACABBD97C9C3}" dt="2023-05-30T23:59:57.814" v="631"/>
          <ac:spMkLst>
            <pc:docMk/>
            <pc:sldMk cId="4064271102" sldId="356"/>
            <ac:spMk id="31" creationId="{3892B5CF-FC0E-4D62-BF72-F75FB818020C}"/>
          </ac:spMkLst>
        </pc:spChg>
        <pc:spChg chg="mod">
          <ac:chgData name="CSI Staff" userId="S::info@communityscienceinst.onmicrosoft.com::3af3a030-eb15-4fee-bcf9-522d7a16145d" providerId="AD" clId="Web-{098296BB-A16E-73CE-C83A-ACABBD97C9C3}" dt="2023-05-31T00:22:01.516" v="669" actId="1076"/>
          <ac:spMkLst>
            <pc:docMk/>
            <pc:sldMk cId="4064271102" sldId="356"/>
            <ac:spMk id="37" creationId="{02E311E7-642F-4727-B54C-6A976C57BD8C}"/>
          </ac:spMkLst>
        </pc:spChg>
        <pc:picChg chg="del">
          <ac:chgData name="CSI Staff" userId="S::info@communityscienceinst.onmicrosoft.com::3af3a030-eb15-4fee-bcf9-522d7a16145d" providerId="AD" clId="Web-{098296BB-A16E-73CE-C83A-ACABBD97C9C3}" dt="2023-05-30T23:59:52.611" v="629"/>
          <ac:picMkLst>
            <pc:docMk/>
            <pc:sldMk cId="4064271102" sldId="356"/>
            <ac:picMk id="3" creationId="{B435CE79-FD94-91E7-24E6-A0823E3B3223}"/>
          </ac:picMkLst>
        </pc:picChg>
        <pc:picChg chg="add del mod">
          <ac:chgData name="CSI Staff" userId="S::info@communityscienceinst.onmicrosoft.com::3af3a030-eb15-4fee-bcf9-522d7a16145d" providerId="AD" clId="Web-{098296BB-A16E-73CE-C83A-ACABBD97C9C3}" dt="2023-05-31T00:06:22.812" v="636"/>
          <ac:picMkLst>
            <pc:docMk/>
            <pc:sldMk cId="4064271102" sldId="356"/>
            <ac:picMk id="8" creationId="{C8033341-44F1-5A08-A2FD-AB946272BEBE}"/>
          </ac:picMkLst>
        </pc:picChg>
      </pc:sldChg>
      <pc:sldChg chg="addSp delSp modSp add replId">
        <pc:chgData name="CSI Staff" userId="S::info@communityscienceinst.onmicrosoft.com::3af3a030-eb15-4fee-bcf9-522d7a16145d" providerId="AD" clId="Web-{098296BB-A16E-73CE-C83A-ACABBD97C9C3}" dt="2023-05-31T00:22:37.439" v="681"/>
        <pc:sldMkLst>
          <pc:docMk/>
          <pc:sldMk cId="2292481418" sldId="357"/>
        </pc:sldMkLst>
        <pc:spChg chg="del mod">
          <ac:chgData name="CSI Staff" userId="S::info@communityscienceinst.onmicrosoft.com::3af3a030-eb15-4fee-bcf9-522d7a16145d" providerId="AD" clId="Web-{098296BB-A16E-73CE-C83A-ACABBD97C9C3}" dt="2023-05-31T00:22:37.439" v="681"/>
          <ac:spMkLst>
            <pc:docMk/>
            <pc:sldMk cId="2292481418" sldId="357"/>
            <ac:spMk id="9" creationId="{3C1C3F90-2EDB-DA67-991B-58440DE085FE}"/>
          </ac:spMkLst>
        </pc:spChg>
        <pc:spChg chg="add mod">
          <ac:chgData name="CSI Staff" userId="S::info@communityscienceinst.onmicrosoft.com::3af3a030-eb15-4fee-bcf9-522d7a16145d" providerId="AD" clId="Web-{098296BB-A16E-73CE-C83A-ACABBD97C9C3}" dt="2023-05-31T00:22:22.376" v="676" actId="1076"/>
          <ac:spMkLst>
            <pc:docMk/>
            <pc:sldMk cId="2292481418" sldId="357"/>
            <ac:spMk id="11" creationId="{627887FF-ACF0-43A4-EFB0-F8886FEF2117}"/>
          </ac:spMkLst>
        </pc:spChg>
        <pc:spChg chg="del">
          <ac:chgData name="CSI Staff" userId="S::info@communityscienceinst.onmicrosoft.com::3af3a030-eb15-4fee-bcf9-522d7a16145d" providerId="AD" clId="Web-{098296BB-A16E-73CE-C83A-ACABBD97C9C3}" dt="2023-05-31T00:22:11.329" v="671"/>
          <ac:spMkLst>
            <pc:docMk/>
            <pc:sldMk cId="2292481418" sldId="357"/>
            <ac:spMk id="37" creationId="{02E311E7-642F-4727-B54C-6A976C57BD8C}"/>
          </ac:spMkLst>
        </pc:spChg>
        <pc:picChg chg="add del mod">
          <ac:chgData name="CSI Staff" userId="S::info@communityscienceinst.onmicrosoft.com::3af3a030-eb15-4fee-bcf9-522d7a16145d" providerId="AD" clId="Web-{098296BB-A16E-73CE-C83A-ACABBD97C9C3}" dt="2023-05-31T00:21:38.859" v="663"/>
          <ac:picMkLst>
            <pc:docMk/>
            <pc:sldMk cId="2292481418" sldId="357"/>
            <ac:picMk id="7" creationId="{178BA35A-D80B-1B37-80B3-D9B2AC1E8C79}"/>
          </ac:picMkLst>
        </pc:picChg>
        <pc:picChg chg="add mod">
          <ac:chgData name="CSI Staff" userId="S::info@communityscienceinst.onmicrosoft.com::3af3a030-eb15-4fee-bcf9-522d7a16145d" providerId="AD" clId="Web-{098296BB-A16E-73CE-C83A-ACABBD97C9C3}" dt="2023-05-31T00:22:28.095" v="678" actId="1076"/>
          <ac:picMkLst>
            <pc:docMk/>
            <pc:sldMk cId="2292481418" sldId="357"/>
            <ac:picMk id="8" creationId="{E98FCFE9-4EAE-89E6-1544-835B8F34F3C2}"/>
          </ac:picMkLst>
        </pc:picChg>
      </pc:sldChg>
      <pc:sldChg chg="addSp delSp add ord replId">
        <pc:chgData name="CSI Staff" userId="S::info@communityscienceinst.onmicrosoft.com::3af3a030-eb15-4fee-bcf9-522d7a16145d" providerId="AD" clId="Web-{098296BB-A16E-73CE-C83A-ACABBD97C9C3}" dt="2023-05-31T00:23:08.518" v="688"/>
        <pc:sldMkLst>
          <pc:docMk/>
          <pc:sldMk cId="3649647031" sldId="358"/>
        </pc:sldMkLst>
        <pc:spChg chg="add">
          <ac:chgData name="CSI Staff" userId="S::info@communityscienceinst.onmicrosoft.com::3af3a030-eb15-4fee-bcf9-522d7a16145d" providerId="AD" clId="Web-{098296BB-A16E-73CE-C83A-ACABBD97C9C3}" dt="2023-05-31T00:23:08.518" v="688"/>
          <ac:spMkLst>
            <pc:docMk/>
            <pc:sldMk cId="3649647031" sldId="358"/>
            <ac:spMk id="8" creationId="{D01F7E02-0471-94E3-7D68-379D189C07C9}"/>
          </ac:spMkLst>
        </pc:spChg>
        <pc:spChg chg="del">
          <ac:chgData name="CSI Staff" userId="S::info@communityscienceinst.onmicrosoft.com::3af3a030-eb15-4fee-bcf9-522d7a16145d" providerId="AD" clId="Web-{098296BB-A16E-73CE-C83A-ACABBD97C9C3}" dt="2023-05-31T00:22:59.346" v="685"/>
          <ac:spMkLst>
            <pc:docMk/>
            <pc:sldMk cId="3649647031" sldId="358"/>
            <ac:spMk id="9" creationId="{3C1C3F90-2EDB-DA67-991B-58440DE085FE}"/>
          </ac:spMkLst>
        </pc:spChg>
        <pc:spChg chg="del">
          <ac:chgData name="CSI Staff" userId="S::info@communityscienceinst.onmicrosoft.com::3af3a030-eb15-4fee-bcf9-522d7a16145d" providerId="AD" clId="Web-{098296BB-A16E-73CE-C83A-ACABBD97C9C3}" dt="2023-05-31T00:23:08.206" v="687"/>
          <ac:spMkLst>
            <pc:docMk/>
            <pc:sldMk cId="3649647031" sldId="358"/>
            <ac:spMk id="37" creationId="{02E311E7-642F-4727-B54C-6A976C57BD8C}"/>
          </ac:spMkLst>
        </pc:spChg>
      </pc:sldChg>
      <pc:sldChg chg="addSp delSp modSp add ord replId">
        <pc:chgData name="CSI Staff" userId="S::info@communityscienceinst.onmicrosoft.com::3af3a030-eb15-4fee-bcf9-522d7a16145d" providerId="AD" clId="Web-{098296BB-A16E-73CE-C83A-ACABBD97C9C3}" dt="2023-05-31T00:24:47.490" v="699" actId="14100"/>
        <pc:sldMkLst>
          <pc:docMk/>
          <pc:sldMk cId="2424585914" sldId="359"/>
        </pc:sldMkLst>
        <pc:spChg chg="add">
          <ac:chgData name="CSI Staff" userId="S::info@communityscienceinst.onmicrosoft.com::3af3a030-eb15-4fee-bcf9-522d7a16145d" providerId="AD" clId="Web-{098296BB-A16E-73CE-C83A-ACABBD97C9C3}" dt="2023-05-31T00:23:15.894" v="692"/>
          <ac:spMkLst>
            <pc:docMk/>
            <pc:sldMk cId="2424585914" sldId="359"/>
            <ac:spMk id="8" creationId="{8DCD16F1-1546-4DF5-C2E6-D44F7DE2B9CB}"/>
          </ac:spMkLst>
        </pc:spChg>
        <pc:spChg chg="del">
          <ac:chgData name="CSI Staff" userId="S::info@communityscienceinst.onmicrosoft.com::3af3a030-eb15-4fee-bcf9-522d7a16145d" providerId="AD" clId="Web-{098296BB-A16E-73CE-C83A-ACABBD97C9C3}" dt="2023-05-31T00:23:31.738" v="696"/>
          <ac:spMkLst>
            <pc:docMk/>
            <pc:sldMk cId="2424585914" sldId="359"/>
            <ac:spMk id="9" creationId="{3C1C3F90-2EDB-DA67-991B-58440DE085FE}"/>
          </ac:spMkLst>
        </pc:spChg>
        <pc:spChg chg="del mod">
          <ac:chgData name="CSI Staff" userId="S::info@communityscienceinst.onmicrosoft.com::3af3a030-eb15-4fee-bcf9-522d7a16145d" providerId="AD" clId="Web-{098296BB-A16E-73CE-C83A-ACABBD97C9C3}" dt="2023-05-31T00:23:22.894" v="693"/>
          <ac:spMkLst>
            <pc:docMk/>
            <pc:sldMk cId="2424585914" sldId="359"/>
            <ac:spMk id="37" creationId="{02E311E7-642F-4727-B54C-6A976C57BD8C}"/>
          </ac:spMkLst>
        </pc:spChg>
        <pc:picChg chg="add mod">
          <ac:chgData name="CSI Staff" userId="S::info@communityscienceinst.onmicrosoft.com::3af3a030-eb15-4fee-bcf9-522d7a16145d" providerId="AD" clId="Web-{098296BB-A16E-73CE-C83A-ACABBD97C9C3}" dt="2023-05-31T00:24:47.490" v="699" actId="14100"/>
          <ac:picMkLst>
            <pc:docMk/>
            <pc:sldMk cId="2424585914" sldId="359"/>
            <ac:picMk id="10" creationId="{E67FD6A1-2AB5-9E68-3080-0C58818A9227}"/>
          </ac:picMkLst>
        </pc:picChg>
      </pc:sldChg>
      <pc:sldChg chg="addSp delSp modSp add ord replId">
        <pc:chgData name="CSI Staff" userId="S::info@communityscienceinst.onmicrosoft.com::3af3a030-eb15-4fee-bcf9-522d7a16145d" providerId="AD" clId="Web-{098296BB-A16E-73CE-C83A-ACABBD97C9C3}" dt="2023-05-31T00:25:10.273" v="705"/>
        <pc:sldMkLst>
          <pc:docMk/>
          <pc:sldMk cId="3211239588" sldId="360"/>
        </pc:sldMkLst>
        <pc:spChg chg="add">
          <ac:chgData name="CSI Staff" userId="S::info@communityscienceinst.onmicrosoft.com::3af3a030-eb15-4fee-bcf9-522d7a16145d" providerId="AD" clId="Web-{098296BB-A16E-73CE-C83A-ACABBD97C9C3}" dt="2023-05-31T00:24:59.819" v="702"/>
          <ac:spMkLst>
            <pc:docMk/>
            <pc:sldMk cId="3211239588" sldId="360"/>
            <ac:spMk id="8" creationId="{AC45D1F3-C69A-3434-8824-A65D0780AE3B}"/>
          </ac:spMkLst>
        </pc:spChg>
        <pc:spChg chg="del">
          <ac:chgData name="CSI Staff" userId="S::info@communityscienceinst.onmicrosoft.com::3af3a030-eb15-4fee-bcf9-522d7a16145d" providerId="AD" clId="Web-{098296BB-A16E-73CE-C83A-ACABBD97C9C3}" dt="2023-05-31T00:25:10.273" v="705"/>
          <ac:spMkLst>
            <pc:docMk/>
            <pc:sldMk cId="3211239588" sldId="360"/>
            <ac:spMk id="9" creationId="{3C1C3F90-2EDB-DA67-991B-58440DE085FE}"/>
          </ac:spMkLst>
        </pc:spChg>
        <pc:spChg chg="del mod">
          <ac:chgData name="CSI Staff" userId="S::info@communityscienceinst.onmicrosoft.com::3af3a030-eb15-4fee-bcf9-522d7a16145d" providerId="AD" clId="Web-{098296BB-A16E-73CE-C83A-ACABBD97C9C3}" dt="2023-05-31T00:25:02.866" v="703"/>
          <ac:spMkLst>
            <pc:docMk/>
            <pc:sldMk cId="3211239588" sldId="360"/>
            <ac:spMk id="37" creationId="{02E311E7-642F-4727-B54C-6A976C57BD8C}"/>
          </ac:spMkLst>
        </pc:spChg>
      </pc:sldChg>
      <pc:sldChg chg="addSp delSp modSp add replId">
        <pc:chgData name="CSI Staff" userId="S::info@communityscienceinst.onmicrosoft.com::3af3a030-eb15-4fee-bcf9-522d7a16145d" providerId="AD" clId="Web-{098296BB-A16E-73CE-C83A-ACABBD97C9C3}" dt="2023-05-31T00:25:24.914" v="709"/>
        <pc:sldMkLst>
          <pc:docMk/>
          <pc:sldMk cId="4216013432" sldId="361"/>
        </pc:sldMkLst>
        <pc:spChg chg="add">
          <ac:chgData name="CSI Staff" userId="S::info@communityscienceinst.onmicrosoft.com::3af3a030-eb15-4fee-bcf9-522d7a16145d" providerId="AD" clId="Web-{098296BB-A16E-73CE-C83A-ACABBD97C9C3}" dt="2023-05-31T00:25:19.351" v="707"/>
          <ac:spMkLst>
            <pc:docMk/>
            <pc:sldMk cId="4216013432" sldId="361"/>
            <ac:spMk id="8" creationId="{07E9E3AA-D2AC-F19D-5C7B-EFAB42F357C9}"/>
          </ac:spMkLst>
        </pc:spChg>
        <pc:spChg chg="del mod">
          <ac:chgData name="CSI Staff" userId="S::info@communityscienceinst.onmicrosoft.com::3af3a030-eb15-4fee-bcf9-522d7a16145d" providerId="AD" clId="Web-{098296BB-A16E-73CE-C83A-ACABBD97C9C3}" dt="2023-05-31T00:25:24.914" v="709"/>
          <ac:spMkLst>
            <pc:docMk/>
            <pc:sldMk cId="4216013432" sldId="361"/>
            <ac:spMk id="9" creationId="{3C1C3F90-2EDB-DA67-991B-58440DE085FE}"/>
          </ac:spMkLst>
        </pc:spChg>
        <pc:spChg chg="del">
          <ac:chgData name="CSI Staff" userId="S::info@communityscienceinst.onmicrosoft.com::3af3a030-eb15-4fee-bcf9-522d7a16145d" providerId="AD" clId="Web-{098296BB-A16E-73CE-C83A-ACABBD97C9C3}" dt="2023-05-31T00:25:18.898" v="706"/>
          <ac:spMkLst>
            <pc:docMk/>
            <pc:sldMk cId="4216013432" sldId="361"/>
            <ac:spMk id="37" creationId="{02E311E7-642F-4727-B54C-6A976C57BD8C}"/>
          </ac:spMkLst>
        </pc:spChg>
      </pc:sldChg>
      <pc:sldChg chg="addSp delSp modSp add replId">
        <pc:chgData name="CSI Staff" userId="S::info@communityscienceinst.onmicrosoft.com::3af3a030-eb15-4fee-bcf9-522d7a16145d" providerId="AD" clId="Web-{098296BB-A16E-73CE-C83A-ACABBD97C9C3}" dt="2023-05-31T00:29:34.047" v="713"/>
        <pc:sldMkLst>
          <pc:docMk/>
          <pc:sldMk cId="2095297469" sldId="362"/>
        </pc:sldMkLst>
        <pc:spChg chg="add">
          <ac:chgData name="CSI Staff" userId="S::info@communityscienceinst.onmicrosoft.com::3af3a030-eb15-4fee-bcf9-522d7a16145d" providerId="AD" clId="Web-{098296BB-A16E-73CE-C83A-ACABBD97C9C3}" dt="2023-05-31T00:29:28.719" v="711"/>
          <ac:spMkLst>
            <pc:docMk/>
            <pc:sldMk cId="2095297469" sldId="362"/>
            <ac:spMk id="8" creationId="{893199A0-0777-744D-4E20-40A4FA238486}"/>
          </ac:spMkLst>
        </pc:spChg>
        <pc:spChg chg="del mod">
          <ac:chgData name="CSI Staff" userId="S::info@communityscienceinst.onmicrosoft.com::3af3a030-eb15-4fee-bcf9-522d7a16145d" providerId="AD" clId="Web-{098296BB-A16E-73CE-C83A-ACABBD97C9C3}" dt="2023-05-31T00:29:34.047" v="713"/>
          <ac:spMkLst>
            <pc:docMk/>
            <pc:sldMk cId="2095297469" sldId="362"/>
            <ac:spMk id="9" creationId="{3C1C3F90-2EDB-DA67-991B-58440DE085FE}"/>
          </ac:spMkLst>
        </pc:spChg>
        <pc:spChg chg="del">
          <ac:chgData name="CSI Staff" userId="S::info@communityscienceinst.onmicrosoft.com::3af3a030-eb15-4fee-bcf9-522d7a16145d" providerId="AD" clId="Web-{098296BB-A16E-73CE-C83A-ACABBD97C9C3}" dt="2023-05-31T00:29:28.078" v="710"/>
          <ac:spMkLst>
            <pc:docMk/>
            <pc:sldMk cId="2095297469" sldId="362"/>
            <ac:spMk id="37" creationId="{02E311E7-642F-4727-B54C-6A976C57BD8C}"/>
          </ac:spMkLst>
        </pc:spChg>
      </pc:sldChg>
      <pc:sldChg chg="addSp delSp add ord replId">
        <pc:chgData name="CSI Staff" userId="S::info@communityscienceinst.onmicrosoft.com::3af3a030-eb15-4fee-bcf9-522d7a16145d" providerId="AD" clId="Web-{098296BB-A16E-73CE-C83A-ACABBD97C9C3}" dt="2023-05-31T00:35:49.247" v="739"/>
        <pc:sldMkLst>
          <pc:docMk/>
          <pc:sldMk cId="856107420" sldId="363"/>
        </pc:sldMkLst>
        <pc:spChg chg="add">
          <ac:chgData name="CSI Staff" userId="S::info@communityscienceinst.onmicrosoft.com::3af3a030-eb15-4fee-bcf9-522d7a16145d" providerId="AD" clId="Web-{098296BB-A16E-73CE-C83A-ACABBD97C9C3}" dt="2023-05-31T00:30:53.769" v="715"/>
          <ac:spMkLst>
            <pc:docMk/>
            <pc:sldMk cId="856107420" sldId="363"/>
            <ac:spMk id="8" creationId="{EE58FCEB-F053-1392-1E2C-683F6FEB5E10}"/>
          </ac:spMkLst>
        </pc:spChg>
        <pc:spChg chg="del">
          <ac:chgData name="CSI Staff" userId="S::info@communityscienceinst.onmicrosoft.com::3af3a030-eb15-4fee-bcf9-522d7a16145d" providerId="AD" clId="Web-{098296BB-A16E-73CE-C83A-ACABBD97C9C3}" dt="2023-05-31T00:31:00.706" v="717"/>
          <ac:spMkLst>
            <pc:docMk/>
            <pc:sldMk cId="856107420" sldId="363"/>
            <ac:spMk id="9" creationId="{3C1C3F90-2EDB-DA67-991B-58440DE085FE}"/>
          </ac:spMkLst>
        </pc:spChg>
        <pc:spChg chg="del">
          <ac:chgData name="CSI Staff" userId="S::info@communityscienceinst.onmicrosoft.com::3af3a030-eb15-4fee-bcf9-522d7a16145d" providerId="AD" clId="Web-{098296BB-A16E-73CE-C83A-ACABBD97C9C3}" dt="2023-05-31T00:30:53.065" v="714"/>
          <ac:spMkLst>
            <pc:docMk/>
            <pc:sldMk cId="856107420" sldId="363"/>
            <ac:spMk id="37" creationId="{02E311E7-642F-4727-B54C-6A976C57BD8C}"/>
          </ac:spMkLst>
        </pc:spChg>
        <pc:picChg chg="add">
          <ac:chgData name="CSI Staff" userId="S::info@communityscienceinst.onmicrosoft.com::3af3a030-eb15-4fee-bcf9-522d7a16145d" providerId="AD" clId="Web-{098296BB-A16E-73CE-C83A-ACABBD97C9C3}" dt="2023-05-31T00:35:49.247" v="739"/>
          <ac:picMkLst>
            <pc:docMk/>
            <pc:sldMk cId="856107420" sldId="363"/>
            <ac:picMk id="11" creationId="{CAC89FEF-42A3-AFED-9FB6-5FED49FCB3D2}"/>
          </ac:picMkLst>
        </pc:picChg>
      </pc:sldChg>
      <pc:sldChg chg="addSp delSp modSp add replId">
        <pc:chgData name="CSI Staff" userId="S::info@communityscienceinst.onmicrosoft.com::3af3a030-eb15-4fee-bcf9-522d7a16145d" providerId="AD" clId="Web-{098296BB-A16E-73CE-C83A-ACABBD97C9C3}" dt="2023-05-31T00:34:33.839" v="729" actId="1076"/>
        <pc:sldMkLst>
          <pc:docMk/>
          <pc:sldMk cId="373525118" sldId="364"/>
        </pc:sldMkLst>
        <pc:spChg chg="del">
          <ac:chgData name="CSI Staff" userId="S::info@communityscienceinst.onmicrosoft.com::3af3a030-eb15-4fee-bcf9-522d7a16145d" providerId="AD" clId="Web-{098296BB-A16E-73CE-C83A-ACABBD97C9C3}" dt="2023-05-31T00:31:12.004" v="721"/>
          <ac:spMkLst>
            <pc:docMk/>
            <pc:sldMk cId="373525118" sldId="364"/>
            <ac:spMk id="9" creationId="{3C1C3F90-2EDB-DA67-991B-58440DE085FE}"/>
          </ac:spMkLst>
        </pc:spChg>
        <pc:spChg chg="add">
          <ac:chgData name="CSI Staff" userId="S::info@communityscienceinst.onmicrosoft.com::3af3a030-eb15-4fee-bcf9-522d7a16145d" providerId="AD" clId="Web-{098296BB-A16E-73CE-C83A-ACABBD97C9C3}" dt="2023-05-31T00:31:06.286" v="719"/>
          <ac:spMkLst>
            <pc:docMk/>
            <pc:sldMk cId="373525118" sldId="364"/>
            <ac:spMk id="10" creationId="{D42FF902-19FD-5972-894E-D6A57789753F}"/>
          </ac:spMkLst>
        </pc:spChg>
        <pc:spChg chg="del">
          <ac:chgData name="CSI Staff" userId="S::info@communityscienceinst.onmicrosoft.com::3af3a030-eb15-4fee-bcf9-522d7a16145d" providerId="AD" clId="Web-{098296BB-A16E-73CE-C83A-ACABBD97C9C3}" dt="2023-05-31T00:31:04.847" v="718"/>
          <ac:spMkLst>
            <pc:docMk/>
            <pc:sldMk cId="373525118" sldId="364"/>
            <ac:spMk id="37" creationId="{02E311E7-642F-4727-B54C-6A976C57BD8C}"/>
          </ac:spMkLst>
        </pc:spChg>
        <pc:picChg chg="add del mod">
          <ac:chgData name="CSI Staff" userId="S::info@communityscienceinst.onmicrosoft.com::3af3a030-eb15-4fee-bcf9-522d7a16145d" providerId="AD" clId="Web-{098296BB-A16E-73CE-C83A-ACABBD97C9C3}" dt="2023-05-31T00:18:13.727" v="658"/>
          <ac:picMkLst>
            <pc:docMk/>
            <pc:sldMk cId="373525118" sldId="364"/>
            <ac:picMk id="7" creationId="{9A360BA7-B248-94FF-994F-08401F70BEFE}"/>
          </ac:picMkLst>
        </pc:picChg>
        <pc:picChg chg="add del mod">
          <ac:chgData name="CSI Staff" userId="S::info@communityscienceinst.onmicrosoft.com::3af3a030-eb15-4fee-bcf9-522d7a16145d" providerId="AD" clId="Web-{098296BB-A16E-73CE-C83A-ACABBD97C9C3}" dt="2023-05-31T00:33:18.305" v="725"/>
          <ac:picMkLst>
            <pc:docMk/>
            <pc:sldMk cId="373525118" sldId="364"/>
            <ac:picMk id="11" creationId="{A880006C-D2F6-96E2-6A1B-028FBD5DB63A}"/>
          </ac:picMkLst>
        </pc:picChg>
        <pc:picChg chg="add mod">
          <ac:chgData name="CSI Staff" userId="S::info@communityscienceinst.onmicrosoft.com::3af3a030-eb15-4fee-bcf9-522d7a16145d" providerId="AD" clId="Web-{098296BB-A16E-73CE-C83A-ACABBD97C9C3}" dt="2023-05-31T00:34:33.839" v="729" actId="1076"/>
          <ac:picMkLst>
            <pc:docMk/>
            <pc:sldMk cId="373525118" sldId="364"/>
            <ac:picMk id="12" creationId="{5047CF9C-834A-B73A-FC97-6A5C559444AF}"/>
          </ac:picMkLst>
        </pc:picChg>
      </pc:sldChg>
      <pc:sldChg chg="add replId">
        <pc:chgData name="CSI Staff" userId="S::info@communityscienceinst.onmicrosoft.com::3af3a030-eb15-4fee-bcf9-522d7a16145d" providerId="AD" clId="Web-{098296BB-A16E-73CE-C83A-ACABBD97C9C3}" dt="2023-05-31T00:22:33.940" v="680"/>
        <pc:sldMkLst>
          <pc:docMk/>
          <pc:sldMk cId="497212735" sldId="365"/>
        </pc:sldMkLst>
      </pc:sldChg>
      <pc:sldChg chg="add del replId">
        <pc:chgData name="CSI Staff" userId="S::info@communityscienceinst.onmicrosoft.com::3af3a030-eb15-4fee-bcf9-522d7a16145d" providerId="AD" clId="Web-{098296BB-A16E-73CE-C83A-ACABBD97C9C3}" dt="2023-05-31T00:22:31.001" v="679"/>
        <pc:sldMkLst>
          <pc:docMk/>
          <pc:sldMk cId="3133807715" sldId="365"/>
        </pc:sldMkLst>
      </pc:sldChg>
      <pc:sldChg chg="modSp add replId">
        <pc:chgData name="CSI Staff" userId="S::info@communityscienceinst.onmicrosoft.com::3af3a030-eb15-4fee-bcf9-522d7a16145d" providerId="AD" clId="Web-{098296BB-A16E-73CE-C83A-ACABBD97C9C3}" dt="2023-05-31T00:36:06.686" v="748" actId="20577"/>
        <pc:sldMkLst>
          <pc:docMk/>
          <pc:sldMk cId="4237629045" sldId="366"/>
        </pc:sldMkLst>
        <pc:spChg chg="mod">
          <ac:chgData name="CSI Staff" userId="S::info@communityscienceinst.onmicrosoft.com::3af3a030-eb15-4fee-bcf9-522d7a16145d" providerId="AD" clId="Web-{098296BB-A16E-73CE-C83A-ACABBD97C9C3}" dt="2023-05-31T00:36:06.686" v="748" actId="20577"/>
          <ac:spMkLst>
            <pc:docMk/>
            <pc:sldMk cId="4237629045" sldId="366"/>
            <ac:spMk id="9" creationId="{3C1C3F90-2EDB-DA67-991B-58440DE085FE}"/>
          </ac:spMkLst>
        </pc:spChg>
      </pc:sldChg>
      <pc:sldChg chg="addSp delSp modSp add replId">
        <pc:chgData name="CSI Staff" userId="S::info@communityscienceinst.onmicrosoft.com::3af3a030-eb15-4fee-bcf9-522d7a16145d" providerId="AD" clId="Web-{098296BB-A16E-73CE-C83A-ACABBD97C9C3}" dt="2023-05-31T00:36:27.577" v="755" actId="20577"/>
        <pc:sldMkLst>
          <pc:docMk/>
          <pc:sldMk cId="3712099981" sldId="367"/>
        </pc:sldMkLst>
        <pc:spChg chg="add">
          <ac:chgData name="CSI Staff" userId="S::info@communityscienceinst.onmicrosoft.com::3af3a030-eb15-4fee-bcf9-522d7a16145d" providerId="AD" clId="Web-{098296BB-A16E-73CE-C83A-ACABBD97C9C3}" dt="2023-05-31T00:23:12.675" v="690"/>
          <ac:spMkLst>
            <pc:docMk/>
            <pc:sldMk cId="3712099981" sldId="367"/>
            <ac:spMk id="8" creationId="{203C98A3-3EBD-7920-52B5-A13ED697CD1C}"/>
          </ac:spMkLst>
        </pc:spChg>
        <pc:spChg chg="mod">
          <ac:chgData name="CSI Staff" userId="S::info@communityscienceinst.onmicrosoft.com::3af3a030-eb15-4fee-bcf9-522d7a16145d" providerId="AD" clId="Web-{098296BB-A16E-73CE-C83A-ACABBD97C9C3}" dt="2023-05-31T00:36:27.577" v="755" actId="20577"/>
          <ac:spMkLst>
            <pc:docMk/>
            <pc:sldMk cId="3712099981" sldId="367"/>
            <ac:spMk id="9" creationId="{3C1C3F90-2EDB-DA67-991B-58440DE085FE}"/>
          </ac:spMkLst>
        </pc:spChg>
        <pc:spChg chg="del">
          <ac:chgData name="CSI Staff" userId="S::info@communityscienceinst.onmicrosoft.com::3af3a030-eb15-4fee-bcf9-522d7a16145d" providerId="AD" clId="Web-{098296BB-A16E-73CE-C83A-ACABBD97C9C3}" dt="2023-05-31T00:23:11.222" v="689"/>
          <ac:spMkLst>
            <pc:docMk/>
            <pc:sldMk cId="3712099981" sldId="367"/>
            <ac:spMk id="37" creationId="{02E311E7-642F-4727-B54C-6A976C57BD8C}"/>
          </ac:spMkLst>
        </pc:spChg>
      </pc:sldChg>
      <pc:sldChg chg="addSp delSp add replId">
        <pc:chgData name="CSI Staff" userId="S::info@communityscienceinst.onmicrosoft.com::3af3a030-eb15-4fee-bcf9-522d7a16145d" providerId="AD" clId="Web-{098296BB-A16E-73CE-C83A-ACABBD97C9C3}" dt="2023-05-31T00:24:53.428" v="700"/>
        <pc:sldMkLst>
          <pc:docMk/>
          <pc:sldMk cId="1602316625" sldId="368"/>
        </pc:sldMkLst>
        <pc:spChg chg="add">
          <ac:chgData name="CSI Staff" userId="S::info@communityscienceinst.onmicrosoft.com::3af3a030-eb15-4fee-bcf9-522d7a16145d" providerId="AD" clId="Web-{098296BB-A16E-73CE-C83A-ACABBD97C9C3}" dt="2023-05-31T00:23:29.894" v="695"/>
          <ac:spMkLst>
            <pc:docMk/>
            <pc:sldMk cId="1602316625" sldId="368"/>
            <ac:spMk id="8" creationId="{9292071F-82F2-D9A6-E5F2-05D094DBDBB6}"/>
          </ac:spMkLst>
        </pc:spChg>
        <pc:spChg chg="del">
          <ac:chgData name="CSI Staff" userId="S::info@communityscienceinst.onmicrosoft.com::3af3a030-eb15-4fee-bcf9-522d7a16145d" providerId="AD" clId="Web-{098296BB-A16E-73CE-C83A-ACABBD97C9C3}" dt="2023-05-31T00:23:29.738" v="694"/>
          <ac:spMkLst>
            <pc:docMk/>
            <pc:sldMk cId="1602316625" sldId="368"/>
            <ac:spMk id="37" creationId="{02E311E7-642F-4727-B54C-6A976C57BD8C}"/>
          </ac:spMkLst>
        </pc:spChg>
        <pc:picChg chg="add">
          <ac:chgData name="CSI Staff" userId="S::info@communityscienceinst.onmicrosoft.com::3af3a030-eb15-4fee-bcf9-522d7a16145d" providerId="AD" clId="Web-{098296BB-A16E-73CE-C83A-ACABBD97C9C3}" dt="2023-05-31T00:24:53.428" v="700"/>
          <ac:picMkLst>
            <pc:docMk/>
            <pc:sldMk cId="1602316625" sldId="368"/>
            <ac:picMk id="11" creationId="{B31D1B1E-1E10-04D1-FB83-83B15019C566}"/>
          </ac:picMkLst>
        </pc:picChg>
      </pc:sldChg>
      <pc:sldChg chg="modSp add replId">
        <pc:chgData name="CSI Staff" userId="S::info@communityscienceinst.onmicrosoft.com::3af3a030-eb15-4fee-bcf9-522d7a16145d" providerId="AD" clId="Web-{098296BB-A16E-73CE-C83A-ACABBD97C9C3}" dt="2023-05-31T00:36:36.546" v="757" actId="20577"/>
        <pc:sldMkLst>
          <pc:docMk/>
          <pc:sldMk cId="890551252" sldId="369"/>
        </pc:sldMkLst>
        <pc:spChg chg="mod">
          <ac:chgData name="CSI Staff" userId="S::info@communityscienceinst.onmicrosoft.com::3af3a030-eb15-4fee-bcf9-522d7a16145d" providerId="AD" clId="Web-{098296BB-A16E-73CE-C83A-ACABBD97C9C3}" dt="2023-05-31T00:36:36.546" v="757" actId="20577"/>
          <ac:spMkLst>
            <pc:docMk/>
            <pc:sldMk cId="890551252" sldId="369"/>
            <ac:spMk id="9" creationId="{3C1C3F90-2EDB-DA67-991B-58440DE085FE}"/>
          </ac:spMkLst>
        </pc:spChg>
      </pc:sldChg>
      <pc:sldChg chg="modSp add replId">
        <pc:chgData name="CSI Staff" userId="S::info@communityscienceinst.onmicrosoft.com::3af3a030-eb15-4fee-bcf9-522d7a16145d" providerId="AD" clId="Web-{098296BB-A16E-73CE-C83A-ACABBD97C9C3}" dt="2023-05-31T00:36:45.938" v="765" actId="20577"/>
        <pc:sldMkLst>
          <pc:docMk/>
          <pc:sldMk cId="495160042" sldId="370"/>
        </pc:sldMkLst>
        <pc:spChg chg="mod">
          <ac:chgData name="CSI Staff" userId="S::info@communityscienceinst.onmicrosoft.com::3af3a030-eb15-4fee-bcf9-522d7a16145d" providerId="AD" clId="Web-{098296BB-A16E-73CE-C83A-ACABBD97C9C3}" dt="2023-05-31T00:36:45.938" v="765" actId="20577"/>
          <ac:spMkLst>
            <pc:docMk/>
            <pc:sldMk cId="495160042" sldId="370"/>
            <ac:spMk id="9" creationId="{3C1C3F90-2EDB-DA67-991B-58440DE085FE}"/>
          </ac:spMkLst>
        </pc:spChg>
      </pc:sldChg>
      <pc:sldChg chg="modSp add replId">
        <pc:chgData name="CSI Staff" userId="S::info@communityscienceinst.onmicrosoft.com::3af3a030-eb15-4fee-bcf9-522d7a16145d" providerId="AD" clId="Web-{098296BB-A16E-73CE-C83A-ACABBD97C9C3}" dt="2023-05-31T00:36:55.609" v="767" actId="20577"/>
        <pc:sldMkLst>
          <pc:docMk/>
          <pc:sldMk cId="1830071648" sldId="371"/>
        </pc:sldMkLst>
        <pc:spChg chg="mod">
          <ac:chgData name="CSI Staff" userId="S::info@communityscienceinst.onmicrosoft.com::3af3a030-eb15-4fee-bcf9-522d7a16145d" providerId="AD" clId="Web-{098296BB-A16E-73CE-C83A-ACABBD97C9C3}" dt="2023-05-31T00:36:55.609" v="767" actId="20577"/>
          <ac:spMkLst>
            <pc:docMk/>
            <pc:sldMk cId="1830071648" sldId="371"/>
            <ac:spMk id="9" creationId="{3C1C3F90-2EDB-DA67-991B-58440DE085FE}"/>
          </ac:spMkLst>
        </pc:spChg>
      </pc:sldChg>
      <pc:sldChg chg="addSp modSp add ord replId">
        <pc:chgData name="CSI Staff" userId="S::info@communityscienceinst.onmicrosoft.com::3af3a030-eb15-4fee-bcf9-522d7a16145d" providerId="AD" clId="Web-{098296BB-A16E-73CE-C83A-ACABBD97C9C3}" dt="2023-05-31T00:35:45.669" v="738" actId="1076"/>
        <pc:sldMkLst>
          <pc:docMk/>
          <pc:sldMk cId="775330378" sldId="372"/>
        </pc:sldMkLst>
        <pc:picChg chg="add mod">
          <ac:chgData name="CSI Staff" userId="S::info@communityscienceinst.onmicrosoft.com::3af3a030-eb15-4fee-bcf9-522d7a16145d" providerId="AD" clId="Web-{098296BB-A16E-73CE-C83A-ACABBD97C9C3}" dt="2023-05-31T00:35:45.669" v="738" actId="1076"/>
          <ac:picMkLst>
            <pc:docMk/>
            <pc:sldMk cId="775330378" sldId="372"/>
            <ac:picMk id="7" creationId="{C543AA6A-F2DC-65FE-1DF3-48C66B3598B0}"/>
          </ac:picMkLst>
        </pc:picChg>
      </pc:sldChg>
      <pc:sldChg chg="addSp add replId">
        <pc:chgData name="CSI Staff" userId="S::info@communityscienceinst.onmicrosoft.com::3af3a030-eb15-4fee-bcf9-522d7a16145d" providerId="AD" clId="Web-{098296BB-A16E-73CE-C83A-ACABBD97C9C3}" dt="2023-05-31T00:34:35.932" v="730"/>
        <pc:sldMkLst>
          <pc:docMk/>
          <pc:sldMk cId="3470112257" sldId="373"/>
        </pc:sldMkLst>
        <pc:picChg chg="add">
          <ac:chgData name="CSI Staff" userId="S::info@communityscienceinst.onmicrosoft.com::3af3a030-eb15-4fee-bcf9-522d7a16145d" providerId="AD" clId="Web-{098296BB-A16E-73CE-C83A-ACABBD97C9C3}" dt="2023-05-31T00:34:35.932" v="730"/>
          <ac:picMkLst>
            <pc:docMk/>
            <pc:sldMk cId="3470112257" sldId="373"/>
            <ac:picMk id="8" creationId="{2D29E81E-6E32-6A64-F34C-428FAC00D0A3}"/>
          </ac:picMkLst>
        </pc:picChg>
      </pc:sldChg>
      <pc:sldChg chg="add del replId">
        <pc:chgData name="CSI Staff" userId="S::info@communityscienceinst.onmicrosoft.com::3af3a030-eb15-4fee-bcf9-522d7a16145d" providerId="AD" clId="Web-{098296BB-A16E-73CE-C83A-ACABBD97C9C3}" dt="2023-05-31T00:35:26.981" v="734"/>
        <pc:sldMkLst>
          <pc:docMk/>
          <pc:sldMk cId="2151358465" sldId="374"/>
        </pc:sldMkLst>
      </pc:sldChg>
    </pc:docChg>
  </pc:docChgLst>
  <pc:docChgLst>
    <pc:chgData name="CSI Staff" userId="3af3a030-eb15-4fee-bcf9-522d7a16145d" providerId="ADAL" clId="{11C1D92C-F882-40F6-BD1D-F9E395E4AE08}"/>
    <pc:docChg chg="custSel modSld">
      <pc:chgData name="CSI Staff" userId="3af3a030-eb15-4fee-bcf9-522d7a16145d" providerId="ADAL" clId="{11C1D92C-F882-40F6-BD1D-F9E395E4AE08}" dt="2024-04-23T15:22:05.692" v="165" actId="20577"/>
      <pc:docMkLst>
        <pc:docMk/>
      </pc:docMkLst>
      <pc:sldChg chg="modNotesTx">
        <pc:chgData name="CSI Staff" userId="3af3a030-eb15-4fee-bcf9-522d7a16145d" providerId="ADAL" clId="{11C1D92C-F882-40F6-BD1D-F9E395E4AE08}" dt="2024-04-23T15:21:15.893" v="86" actId="20577"/>
        <pc:sldMkLst>
          <pc:docMk/>
          <pc:sldMk cId="411718091" sldId="390"/>
        </pc:sldMkLst>
      </pc:sldChg>
      <pc:sldChg chg="modNotesTx">
        <pc:chgData name="CSI Staff" userId="3af3a030-eb15-4fee-bcf9-522d7a16145d" providerId="ADAL" clId="{11C1D92C-F882-40F6-BD1D-F9E395E4AE08}" dt="2024-04-23T15:22:05.692" v="165" actId="20577"/>
        <pc:sldMkLst>
          <pc:docMk/>
          <pc:sldMk cId="4223932699" sldId="391"/>
        </pc:sldMkLst>
      </pc:sldChg>
    </pc:docChg>
  </pc:docChgLst>
  <pc:docChgLst>
    <pc:chgData name="CSI Staff" userId="3af3a030-eb15-4fee-bcf9-522d7a16145d" providerId="ADAL" clId="{A8C04159-C88B-4383-90F0-A297A6A07D00}"/>
    <pc:docChg chg="custSel addSld modSld sldOrd">
      <pc:chgData name="CSI Staff" userId="3af3a030-eb15-4fee-bcf9-522d7a16145d" providerId="ADAL" clId="{A8C04159-C88B-4383-90F0-A297A6A07D00}" dt="2023-06-01T14:12:40.124" v="616" actId="20577"/>
      <pc:docMkLst>
        <pc:docMk/>
      </pc:docMkLst>
      <pc:sldChg chg="modSp">
        <pc:chgData name="CSI Staff" userId="3af3a030-eb15-4fee-bcf9-522d7a16145d" providerId="ADAL" clId="{A8C04159-C88B-4383-90F0-A297A6A07D00}" dt="2023-05-31T13:28:06.957" v="122" actId="113"/>
        <pc:sldMkLst>
          <pc:docMk/>
          <pc:sldMk cId="949136179" sldId="257"/>
        </pc:sldMkLst>
        <pc:graphicFrameChg chg="mod">
          <ac:chgData name="CSI Staff" userId="3af3a030-eb15-4fee-bcf9-522d7a16145d" providerId="ADAL" clId="{A8C04159-C88B-4383-90F0-A297A6A07D00}" dt="2023-05-31T13:28:06.957" v="122" actId="113"/>
          <ac:graphicFrameMkLst>
            <pc:docMk/>
            <pc:sldMk cId="949136179" sldId="257"/>
            <ac:graphicFrameMk id="4" creationId="{0196D046-BE80-B2E5-B018-DE7BCC10C938}"/>
          </ac:graphicFrameMkLst>
        </pc:graphicFrameChg>
      </pc:sldChg>
      <pc:sldChg chg="modSp ord">
        <pc:chgData name="CSI Staff" userId="3af3a030-eb15-4fee-bcf9-522d7a16145d" providerId="ADAL" clId="{A8C04159-C88B-4383-90F0-A297A6A07D00}" dt="2023-05-30T18:17:23.932" v="118" actId="20577"/>
        <pc:sldMkLst>
          <pc:docMk/>
          <pc:sldMk cId="3826228476" sldId="260"/>
        </pc:sldMkLst>
        <pc:graphicFrameChg chg="mod">
          <ac:chgData name="CSI Staff" userId="3af3a030-eb15-4fee-bcf9-522d7a16145d" providerId="ADAL" clId="{A8C04159-C88B-4383-90F0-A297A6A07D00}" dt="2023-05-30T18:17:23.932" v="118" actId="20577"/>
          <ac:graphicFrameMkLst>
            <pc:docMk/>
            <pc:sldMk cId="3826228476" sldId="260"/>
            <ac:graphicFrameMk id="5" creationId="{4468CF7B-D0F5-10EE-1A8D-627FA3C5F124}"/>
          </ac:graphicFrameMkLst>
        </pc:graphicFrameChg>
      </pc:sldChg>
      <pc:sldChg chg="modSp">
        <pc:chgData name="CSI Staff" userId="3af3a030-eb15-4fee-bcf9-522d7a16145d" providerId="ADAL" clId="{A8C04159-C88B-4383-90F0-A297A6A07D00}" dt="2023-05-31T13:28:21.125" v="128" actId="113"/>
        <pc:sldMkLst>
          <pc:docMk/>
          <pc:sldMk cId="4168162315" sldId="266"/>
        </pc:sldMkLst>
        <pc:graphicFrameChg chg="mod">
          <ac:chgData name="CSI Staff" userId="3af3a030-eb15-4fee-bcf9-522d7a16145d" providerId="ADAL" clId="{A8C04159-C88B-4383-90F0-A297A6A07D00}" dt="2023-05-31T13:28:21.125" v="128" actId="113"/>
          <ac:graphicFrameMkLst>
            <pc:docMk/>
            <pc:sldMk cId="4168162315" sldId="266"/>
            <ac:graphicFrameMk id="3" creationId="{EEC1F2DF-E315-8849-7532-147070B658AD}"/>
          </ac:graphicFrameMkLst>
        </pc:graphicFrameChg>
      </pc:sldChg>
      <pc:sldChg chg="modSp">
        <pc:chgData name="CSI Staff" userId="3af3a030-eb15-4fee-bcf9-522d7a16145d" providerId="ADAL" clId="{A8C04159-C88B-4383-90F0-A297A6A07D00}" dt="2023-05-31T13:30:21.869" v="148" actId="2711"/>
        <pc:sldMkLst>
          <pc:docMk/>
          <pc:sldMk cId="3935585607" sldId="280"/>
        </pc:sldMkLst>
        <pc:graphicFrameChg chg="mod">
          <ac:chgData name="CSI Staff" userId="3af3a030-eb15-4fee-bcf9-522d7a16145d" providerId="ADAL" clId="{A8C04159-C88B-4383-90F0-A297A6A07D00}" dt="2023-05-31T13:30:21.869" v="148" actId="2711"/>
          <ac:graphicFrameMkLst>
            <pc:docMk/>
            <pc:sldMk cId="3935585607" sldId="280"/>
            <ac:graphicFrameMk id="32" creationId="{6F3975FB-C7A9-7D7A-9C43-29908ED25A60}"/>
          </ac:graphicFrameMkLst>
        </pc:graphicFrameChg>
      </pc:sldChg>
      <pc:sldChg chg="modSp">
        <pc:chgData name="CSI Staff" userId="3af3a030-eb15-4fee-bcf9-522d7a16145d" providerId="ADAL" clId="{A8C04159-C88B-4383-90F0-A297A6A07D00}" dt="2023-05-31T13:28:36.715" v="134" actId="113"/>
        <pc:sldMkLst>
          <pc:docMk/>
          <pc:sldMk cId="2355055043" sldId="283"/>
        </pc:sldMkLst>
        <pc:graphicFrameChg chg="mod">
          <ac:chgData name="CSI Staff" userId="3af3a030-eb15-4fee-bcf9-522d7a16145d" providerId="ADAL" clId="{A8C04159-C88B-4383-90F0-A297A6A07D00}" dt="2023-05-31T13:28:36.715" v="134" actId="113"/>
          <ac:graphicFrameMkLst>
            <pc:docMk/>
            <pc:sldMk cId="2355055043" sldId="283"/>
            <ac:graphicFrameMk id="21" creationId="{649B453B-7C82-768C-2E2C-8819A2CFA6CB}"/>
          </ac:graphicFrameMkLst>
        </pc:graphicFrameChg>
      </pc:sldChg>
      <pc:sldChg chg="modSp">
        <pc:chgData name="CSI Staff" userId="3af3a030-eb15-4fee-bcf9-522d7a16145d" providerId="ADAL" clId="{A8C04159-C88B-4383-90F0-A297A6A07D00}" dt="2023-05-31T13:28:47.681" v="136" actId="2711"/>
        <pc:sldMkLst>
          <pc:docMk/>
          <pc:sldMk cId="334961112" sldId="288"/>
        </pc:sldMkLst>
        <pc:graphicFrameChg chg="mod">
          <ac:chgData name="CSI Staff" userId="3af3a030-eb15-4fee-bcf9-522d7a16145d" providerId="ADAL" clId="{A8C04159-C88B-4383-90F0-A297A6A07D00}" dt="2023-05-31T13:28:47.681" v="136" actId="2711"/>
          <ac:graphicFrameMkLst>
            <pc:docMk/>
            <pc:sldMk cId="334961112" sldId="288"/>
            <ac:graphicFrameMk id="24" creationId="{161F6062-CD8B-AE86-01DC-92623051866C}"/>
          </ac:graphicFrameMkLst>
        </pc:graphicFrameChg>
      </pc:sldChg>
      <pc:sldChg chg="modSp ord">
        <pc:chgData name="CSI Staff" userId="3af3a030-eb15-4fee-bcf9-522d7a16145d" providerId="ADAL" clId="{A8C04159-C88B-4383-90F0-A297A6A07D00}" dt="2023-05-31T13:31:07.969" v="154"/>
        <pc:sldMkLst>
          <pc:docMk/>
          <pc:sldMk cId="299978284" sldId="289"/>
        </pc:sldMkLst>
        <pc:graphicFrameChg chg="mod">
          <ac:chgData name="CSI Staff" userId="3af3a030-eb15-4fee-bcf9-522d7a16145d" providerId="ADAL" clId="{A8C04159-C88B-4383-90F0-A297A6A07D00}" dt="2023-05-31T13:30:38.788" v="150" actId="2711"/>
          <ac:graphicFrameMkLst>
            <pc:docMk/>
            <pc:sldMk cId="299978284" sldId="289"/>
            <ac:graphicFrameMk id="49" creationId="{64630B88-E352-1743-490C-32AFC2C83F33}"/>
          </ac:graphicFrameMkLst>
        </pc:graphicFrameChg>
      </pc:sldChg>
      <pc:sldChg chg="addSp delSp modSp mod">
        <pc:chgData name="CSI Staff" userId="3af3a030-eb15-4fee-bcf9-522d7a16145d" providerId="ADAL" clId="{A8C04159-C88B-4383-90F0-A297A6A07D00}" dt="2023-05-31T13:30:55.275" v="152"/>
        <pc:sldMkLst>
          <pc:docMk/>
          <pc:sldMk cId="1646998459" sldId="294"/>
        </pc:sldMkLst>
        <pc:graphicFrameChg chg="del">
          <ac:chgData name="CSI Staff" userId="3af3a030-eb15-4fee-bcf9-522d7a16145d" providerId="ADAL" clId="{A8C04159-C88B-4383-90F0-A297A6A07D00}" dt="2023-05-31T13:30:55.118" v="151" actId="478"/>
          <ac:graphicFrameMkLst>
            <pc:docMk/>
            <pc:sldMk cId="1646998459" sldId="294"/>
            <ac:graphicFrameMk id="3" creationId="{C361E6C5-44F4-3A46-9B18-1ECDEEF6773A}"/>
          </ac:graphicFrameMkLst>
        </pc:graphicFrameChg>
        <pc:graphicFrameChg chg="add mod">
          <ac:chgData name="CSI Staff" userId="3af3a030-eb15-4fee-bcf9-522d7a16145d" providerId="ADAL" clId="{A8C04159-C88B-4383-90F0-A297A6A07D00}" dt="2023-05-31T13:30:55.275" v="152"/>
          <ac:graphicFrameMkLst>
            <pc:docMk/>
            <pc:sldMk cId="1646998459" sldId="294"/>
            <ac:graphicFrameMk id="4" creationId="{ED131FE6-5F4C-284E-7A79-72822D736674}"/>
          </ac:graphicFrameMkLst>
        </pc:graphicFrameChg>
      </pc:sldChg>
      <pc:sldChg chg="ord">
        <pc:chgData name="CSI Staff" userId="3af3a030-eb15-4fee-bcf9-522d7a16145d" providerId="ADAL" clId="{A8C04159-C88B-4383-90F0-A297A6A07D00}" dt="2023-05-31T13:33:44.293" v="175"/>
        <pc:sldMkLst>
          <pc:docMk/>
          <pc:sldMk cId="912405664" sldId="295"/>
        </pc:sldMkLst>
      </pc:sldChg>
      <pc:sldChg chg="ord">
        <pc:chgData name="CSI Staff" userId="3af3a030-eb15-4fee-bcf9-522d7a16145d" providerId="ADAL" clId="{A8C04159-C88B-4383-90F0-A297A6A07D00}" dt="2023-05-31T13:33:59.399" v="177"/>
        <pc:sldMkLst>
          <pc:docMk/>
          <pc:sldMk cId="2125664869" sldId="328"/>
        </pc:sldMkLst>
      </pc:sldChg>
      <pc:sldChg chg="modSp">
        <pc:chgData name="CSI Staff" userId="3af3a030-eb15-4fee-bcf9-522d7a16145d" providerId="ADAL" clId="{A8C04159-C88B-4383-90F0-A297A6A07D00}" dt="2023-05-31T13:28:57.198" v="138" actId="2711"/>
        <pc:sldMkLst>
          <pc:docMk/>
          <pc:sldMk cId="3198718619" sldId="346"/>
        </pc:sldMkLst>
        <pc:graphicFrameChg chg="mod">
          <ac:chgData name="CSI Staff" userId="3af3a030-eb15-4fee-bcf9-522d7a16145d" providerId="ADAL" clId="{A8C04159-C88B-4383-90F0-A297A6A07D00}" dt="2023-05-31T13:28:57.198" v="138" actId="2711"/>
          <ac:graphicFrameMkLst>
            <pc:docMk/>
            <pc:sldMk cId="3198718619" sldId="346"/>
            <ac:graphicFrameMk id="27" creationId="{E7BC697E-2E6B-3462-96B7-FF12C1138D38}"/>
          </ac:graphicFrameMkLst>
        </pc:graphicFrameChg>
      </pc:sldChg>
      <pc:sldChg chg="modSp">
        <pc:chgData name="CSI Staff" userId="3af3a030-eb15-4fee-bcf9-522d7a16145d" providerId="ADAL" clId="{A8C04159-C88B-4383-90F0-A297A6A07D00}" dt="2023-05-31T13:29:06.839" v="140" actId="2711"/>
        <pc:sldMkLst>
          <pc:docMk/>
          <pc:sldMk cId="1390064243" sldId="347"/>
        </pc:sldMkLst>
        <pc:graphicFrameChg chg="mod">
          <ac:chgData name="CSI Staff" userId="3af3a030-eb15-4fee-bcf9-522d7a16145d" providerId="ADAL" clId="{A8C04159-C88B-4383-90F0-A297A6A07D00}" dt="2023-05-31T13:29:06.839" v="140" actId="2711"/>
          <ac:graphicFrameMkLst>
            <pc:docMk/>
            <pc:sldMk cId="1390064243" sldId="347"/>
            <ac:graphicFrameMk id="31" creationId="{3A8C757D-017B-AEA0-A5E8-AD3217C537C3}"/>
          </ac:graphicFrameMkLst>
        </pc:graphicFrameChg>
      </pc:sldChg>
      <pc:sldChg chg="modSp">
        <pc:chgData name="CSI Staff" userId="3af3a030-eb15-4fee-bcf9-522d7a16145d" providerId="ADAL" clId="{A8C04159-C88B-4383-90F0-A297A6A07D00}" dt="2023-05-31T13:29:18.161" v="142" actId="2711"/>
        <pc:sldMkLst>
          <pc:docMk/>
          <pc:sldMk cId="3421899771" sldId="348"/>
        </pc:sldMkLst>
        <pc:graphicFrameChg chg="mod">
          <ac:chgData name="CSI Staff" userId="3af3a030-eb15-4fee-bcf9-522d7a16145d" providerId="ADAL" clId="{A8C04159-C88B-4383-90F0-A297A6A07D00}" dt="2023-05-31T13:29:18.161" v="142" actId="2711"/>
          <ac:graphicFrameMkLst>
            <pc:docMk/>
            <pc:sldMk cId="3421899771" sldId="348"/>
            <ac:graphicFrameMk id="34" creationId="{6D003245-57B7-9028-A051-60FA10628BD2}"/>
          </ac:graphicFrameMkLst>
        </pc:graphicFrameChg>
      </pc:sldChg>
      <pc:sldChg chg="modSp">
        <pc:chgData name="CSI Staff" userId="3af3a030-eb15-4fee-bcf9-522d7a16145d" providerId="ADAL" clId="{A8C04159-C88B-4383-90F0-A297A6A07D00}" dt="2023-05-31T13:30:01.378" v="144" actId="2711"/>
        <pc:sldMkLst>
          <pc:docMk/>
          <pc:sldMk cId="2156670399" sldId="349"/>
        </pc:sldMkLst>
        <pc:graphicFrameChg chg="mod">
          <ac:chgData name="CSI Staff" userId="3af3a030-eb15-4fee-bcf9-522d7a16145d" providerId="ADAL" clId="{A8C04159-C88B-4383-90F0-A297A6A07D00}" dt="2023-05-31T13:30:01.378" v="144" actId="2711"/>
          <ac:graphicFrameMkLst>
            <pc:docMk/>
            <pc:sldMk cId="2156670399" sldId="349"/>
            <ac:graphicFrameMk id="37" creationId="{CE69A08D-B818-D956-5783-359379D12548}"/>
          </ac:graphicFrameMkLst>
        </pc:graphicFrameChg>
      </pc:sldChg>
      <pc:sldChg chg="modSp">
        <pc:chgData name="CSI Staff" userId="3af3a030-eb15-4fee-bcf9-522d7a16145d" providerId="ADAL" clId="{A8C04159-C88B-4383-90F0-A297A6A07D00}" dt="2023-05-31T13:30:11.750" v="146" actId="2711"/>
        <pc:sldMkLst>
          <pc:docMk/>
          <pc:sldMk cId="821884232" sldId="351"/>
        </pc:sldMkLst>
        <pc:graphicFrameChg chg="mod">
          <ac:chgData name="CSI Staff" userId="3af3a030-eb15-4fee-bcf9-522d7a16145d" providerId="ADAL" clId="{A8C04159-C88B-4383-90F0-A297A6A07D00}" dt="2023-05-31T13:30:11.750" v="146" actId="2711"/>
          <ac:graphicFrameMkLst>
            <pc:docMk/>
            <pc:sldMk cId="821884232" sldId="351"/>
            <ac:graphicFrameMk id="46" creationId="{DA79EE71-39A7-388A-E327-7DA7FA6C56EA}"/>
          </ac:graphicFrameMkLst>
        </pc:graphicFrameChg>
      </pc:sldChg>
      <pc:sldChg chg="modSp mod">
        <pc:chgData name="CSI Staff" userId="3af3a030-eb15-4fee-bcf9-522d7a16145d" providerId="ADAL" clId="{A8C04159-C88B-4383-90F0-A297A6A07D00}" dt="2023-05-31T13:32:34.871" v="173" actId="1076"/>
        <pc:sldMkLst>
          <pc:docMk/>
          <pc:sldMk cId="1203129776" sldId="355"/>
        </pc:sldMkLst>
        <pc:spChg chg="mod">
          <ac:chgData name="CSI Staff" userId="3af3a030-eb15-4fee-bcf9-522d7a16145d" providerId="ADAL" clId="{A8C04159-C88B-4383-90F0-A297A6A07D00}" dt="2023-05-31T13:32:34.871" v="173" actId="1076"/>
          <ac:spMkLst>
            <pc:docMk/>
            <pc:sldMk cId="1203129776" sldId="355"/>
            <ac:spMk id="41" creationId="{E95805AC-F954-235C-5D34-B1C6801F0330}"/>
          </ac:spMkLst>
        </pc:spChg>
        <pc:grpChg chg="mod">
          <ac:chgData name="CSI Staff" userId="3af3a030-eb15-4fee-bcf9-522d7a16145d" providerId="ADAL" clId="{A8C04159-C88B-4383-90F0-A297A6A07D00}" dt="2023-05-31T13:32:01.737" v="165" actId="1076"/>
          <ac:grpSpMkLst>
            <pc:docMk/>
            <pc:sldMk cId="1203129776" sldId="355"/>
            <ac:grpSpMk id="34" creationId="{FF8D90A0-E8EC-B8F2-3F58-0E8A94DDB819}"/>
          </ac:grpSpMkLst>
        </pc:grpChg>
        <pc:graphicFrameChg chg="mod">
          <ac:chgData name="CSI Staff" userId="3af3a030-eb15-4fee-bcf9-522d7a16145d" providerId="ADAL" clId="{A8C04159-C88B-4383-90F0-A297A6A07D00}" dt="2023-05-31T13:31:34.619" v="156" actId="2711"/>
          <ac:graphicFrameMkLst>
            <pc:docMk/>
            <pc:sldMk cId="1203129776" sldId="355"/>
            <ac:graphicFrameMk id="49" creationId="{64630B88-E352-1743-490C-32AFC2C83F33}"/>
          </ac:graphicFrameMkLst>
        </pc:graphicFrameChg>
        <pc:cxnChg chg="mod">
          <ac:chgData name="CSI Staff" userId="3af3a030-eb15-4fee-bcf9-522d7a16145d" providerId="ADAL" clId="{A8C04159-C88B-4383-90F0-A297A6A07D00}" dt="2023-05-31T13:32:15.116" v="168" actId="14100"/>
          <ac:cxnSpMkLst>
            <pc:docMk/>
            <pc:sldMk cId="1203129776" sldId="355"/>
            <ac:cxnSpMk id="36" creationId="{8B4A19B5-F204-0068-5BFE-2BE2D7D93C0C}"/>
          </ac:cxnSpMkLst>
        </pc:cxnChg>
        <pc:cxnChg chg="mod">
          <ac:chgData name="CSI Staff" userId="3af3a030-eb15-4fee-bcf9-522d7a16145d" providerId="ADAL" clId="{A8C04159-C88B-4383-90F0-A297A6A07D00}" dt="2023-05-31T13:32:10.310" v="167" actId="14100"/>
          <ac:cxnSpMkLst>
            <pc:docMk/>
            <pc:sldMk cId="1203129776" sldId="355"/>
            <ac:cxnSpMk id="37" creationId="{DD3CC4C4-E75B-CD41-3888-C9D5069F5FF7}"/>
          </ac:cxnSpMkLst>
        </pc:cxnChg>
      </pc:sldChg>
      <pc:sldChg chg="modNotesTx">
        <pc:chgData name="CSI Staff" userId="3af3a030-eb15-4fee-bcf9-522d7a16145d" providerId="ADAL" clId="{A8C04159-C88B-4383-90F0-A297A6A07D00}" dt="2023-05-31T20:15:44.968" v="404" actId="20577"/>
        <pc:sldMkLst>
          <pc:docMk/>
          <pc:sldMk cId="1725637755" sldId="374"/>
        </pc:sldMkLst>
      </pc:sldChg>
      <pc:sldChg chg="modSp mod modNotesTx">
        <pc:chgData name="CSI Staff" userId="3af3a030-eb15-4fee-bcf9-522d7a16145d" providerId="ADAL" clId="{A8C04159-C88B-4383-90F0-A297A6A07D00}" dt="2023-05-31T20:09:08.265" v="256" actId="20577"/>
        <pc:sldMkLst>
          <pc:docMk/>
          <pc:sldMk cId="3651074480" sldId="375"/>
        </pc:sldMkLst>
        <pc:spChg chg="mod">
          <ac:chgData name="CSI Staff" userId="3af3a030-eb15-4fee-bcf9-522d7a16145d" providerId="ADAL" clId="{A8C04159-C88B-4383-90F0-A297A6A07D00}" dt="2023-05-31T20:08:53.078" v="181" actId="113"/>
          <ac:spMkLst>
            <pc:docMk/>
            <pc:sldMk cId="3651074480" sldId="375"/>
            <ac:spMk id="3" creationId="{34056E7B-0FAA-AB6D-6C8C-68669AD1D1E9}"/>
          </ac:spMkLst>
        </pc:spChg>
      </pc:sldChg>
      <pc:sldChg chg="delSp modSp mod">
        <pc:chgData name="CSI Staff" userId="3af3a030-eb15-4fee-bcf9-522d7a16145d" providerId="ADAL" clId="{A8C04159-C88B-4383-90F0-A297A6A07D00}" dt="2023-06-01T13:51:18.522" v="428" actId="20577"/>
        <pc:sldMkLst>
          <pc:docMk/>
          <pc:sldMk cId="2070735646" sldId="376"/>
        </pc:sldMkLst>
        <pc:spChg chg="mod">
          <ac:chgData name="CSI Staff" userId="3af3a030-eb15-4fee-bcf9-522d7a16145d" providerId="ADAL" clId="{A8C04159-C88B-4383-90F0-A297A6A07D00}" dt="2023-05-31T20:09:43.217" v="283" actId="20577"/>
          <ac:spMkLst>
            <pc:docMk/>
            <pc:sldMk cId="2070735646" sldId="376"/>
            <ac:spMk id="3" creationId="{34056E7B-0FAA-AB6D-6C8C-68669AD1D1E9}"/>
          </ac:spMkLst>
        </pc:spChg>
        <pc:spChg chg="mod">
          <ac:chgData name="CSI Staff" userId="3af3a030-eb15-4fee-bcf9-522d7a16145d" providerId="ADAL" clId="{A8C04159-C88B-4383-90F0-A297A6A07D00}" dt="2023-06-01T13:51:18.522" v="428" actId="20577"/>
          <ac:spMkLst>
            <pc:docMk/>
            <pc:sldMk cId="2070735646" sldId="376"/>
            <ac:spMk id="4" creationId="{BA891792-2006-BA18-1895-22652EEB99B5}"/>
          </ac:spMkLst>
        </pc:spChg>
        <pc:picChg chg="del">
          <ac:chgData name="CSI Staff" userId="3af3a030-eb15-4fee-bcf9-522d7a16145d" providerId="ADAL" clId="{A8C04159-C88B-4383-90F0-A297A6A07D00}" dt="2023-05-31T20:09:34.087" v="281" actId="478"/>
          <ac:picMkLst>
            <pc:docMk/>
            <pc:sldMk cId="2070735646" sldId="376"/>
            <ac:picMk id="7" creationId="{51B88CDB-C972-E6A7-CB7A-DC6E9AFFA7D6}"/>
          </ac:picMkLst>
        </pc:picChg>
      </pc:sldChg>
      <pc:sldChg chg="delSp modSp add mod modNotesTx">
        <pc:chgData name="CSI Staff" userId="3af3a030-eb15-4fee-bcf9-522d7a16145d" providerId="ADAL" clId="{A8C04159-C88B-4383-90F0-A297A6A07D00}" dt="2023-06-01T14:12:40.124" v="616" actId="20577"/>
        <pc:sldMkLst>
          <pc:docMk/>
          <pc:sldMk cId="743240922" sldId="380"/>
        </pc:sldMkLst>
        <pc:spChg chg="mod">
          <ac:chgData name="CSI Staff" userId="3af3a030-eb15-4fee-bcf9-522d7a16145d" providerId="ADAL" clId="{A8C04159-C88B-4383-90F0-A297A6A07D00}" dt="2023-06-01T13:51:47.265" v="447" actId="20577"/>
          <ac:spMkLst>
            <pc:docMk/>
            <pc:sldMk cId="743240922" sldId="380"/>
            <ac:spMk id="2" creationId="{42B86552-BC69-586E-ED18-41B92F713501}"/>
          </ac:spMkLst>
        </pc:spChg>
        <pc:spChg chg="del">
          <ac:chgData name="CSI Staff" userId="3af3a030-eb15-4fee-bcf9-522d7a16145d" providerId="ADAL" clId="{A8C04159-C88B-4383-90F0-A297A6A07D00}" dt="2023-06-01T13:53:35.568" v="586" actId="478"/>
          <ac:spMkLst>
            <pc:docMk/>
            <pc:sldMk cId="743240922" sldId="380"/>
            <ac:spMk id="8" creationId="{B4964D10-084A-192F-9F3A-D94CF96D6334}"/>
          </ac:spMkLst>
        </pc:spChg>
        <pc:spChg chg="mod">
          <ac:chgData name="CSI Staff" userId="3af3a030-eb15-4fee-bcf9-522d7a16145d" providerId="ADAL" clId="{A8C04159-C88B-4383-90F0-A297A6A07D00}" dt="2023-06-01T14:12:40.124" v="616" actId="20577"/>
          <ac:spMkLst>
            <pc:docMk/>
            <pc:sldMk cId="743240922" sldId="380"/>
            <ac:spMk id="9" creationId="{AE27CBB7-CCA6-AF32-6888-6B149DA0EE70}"/>
          </ac:spMkLst>
        </pc:spChg>
        <pc:picChg chg="del">
          <ac:chgData name="CSI Staff" userId="3af3a030-eb15-4fee-bcf9-522d7a16145d" providerId="ADAL" clId="{A8C04159-C88B-4383-90F0-A297A6A07D00}" dt="2023-06-01T13:53:25.063" v="564" actId="478"/>
          <ac:picMkLst>
            <pc:docMk/>
            <pc:sldMk cId="743240922" sldId="380"/>
            <ac:picMk id="4" creationId="{2C6F379F-AC79-6357-6336-E2BEC939E93E}"/>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2EAECBE-D886-4C95-B6D2-5A39CDFD8A23}" type="doc">
      <dgm:prSet loTypeId="urn:microsoft.com/office/officeart/2005/8/layout/list1" loCatId="list" qsTypeId="urn:microsoft.com/office/officeart/2005/8/quickstyle/simple4" qsCatId="simple" csTypeId="urn:microsoft.com/office/officeart/2005/8/colors/accent5_2" csCatId="accent5" phldr="1"/>
      <dgm:spPr/>
      <dgm:t>
        <a:bodyPr/>
        <a:lstStyle/>
        <a:p>
          <a:endParaRPr lang="en-US"/>
        </a:p>
      </dgm:t>
    </dgm:pt>
    <dgm:pt modelId="{8C7B5AE3-532A-4316-BEE3-012625B1BF00}">
      <dgm:prSet custT="1"/>
      <dgm:spPr>
        <a:solidFill>
          <a:srgbClr val="2E266D"/>
        </a:solidFill>
      </dgm:spPr>
      <dgm:t>
        <a:bodyPr/>
        <a:lstStyle/>
        <a:p>
          <a:pPr rtl="0"/>
          <a:r>
            <a:rPr lang="en-US" sz="2400">
              <a:latin typeface="Calibri Light" panose="020F0302020204030204"/>
            </a:rPr>
            <a:t>1. What</a:t>
          </a:r>
          <a:r>
            <a:rPr lang="en-US" sz="2400"/>
            <a:t> is a “harmful algal bloom”?</a:t>
          </a:r>
        </a:p>
      </dgm:t>
    </dgm:pt>
    <dgm:pt modelId="{473BAE46-41AF-4596-AA6F-B9C0075C1DB8}" type="parTrans" cxnId="{70F12851-9084-480A-A643-989DFBB65B6A}">
      <dgm:prSet/>
      <dgm:spPr/>
      <dgm:t>
        <a:bodyPr/>
        <a:lstStyle/>
        <a:p>
          <a:endParaRPr lang="en-US"/>
        </a:p>
      </dgm:t>
    </dgm:pt>
    <dgm:pt modelId="{16C4F621-E4FE-47EA-B8D3-2D699A27F6FB}" type="sibTrans" cxnId="{70F12851-9084-480A-A643-989DFBB65B6A}">
      <dgm:prSet/>
      <dgm:spPr/>
      <dgm:t>
        <a:bodyPr/>
        <a:lstStyle/>
        <a:p>
          <a:endParaRPr lang="en-US"/>
        </a:p>
      </dgm:t>
    </dgm:pt>
    <dgm:pt modelId="{117C1C4B-544D-440E-9170-6EBE21BECFB9}">
      <dgm:prSet custT="1"/>
      <dgm:spPr>
        <a:solidFill>
          <a:srgbClr val="EEF8EB">
            <a:alpha val="89804"/>
          </a:srgbClr>
        </a:solidFill>
        <a:ln>
          <a:solidFill>
            <a:srgbClr val="4A6F73"/>
          </a:solidFill>
        </a:ln>
      </dgm:spPr>
      <dgm:t>
        <a:bodyPr/>
        <a:lstStyle/>
        <a:p>
          <a:r>
            <a:rPr lang="en-US" sz="1800"/>
            <a:t>Cyanobacteria and HABs ecology</a:t>
          </a:r>
        </a:p>
      </dgm:t>
    </dgm:pt>
    <dgm:pt modelId="{65C2F719-EE44-4037-A09A-B280DDDAA57C}" type="parTrans" cxnId="{B453007F-E04A-471D-82FC-072B6B99E640}">
      <dgm:prSet/>
      <dgm:spPr/>
      <dgm:t>
        <a:bodyPr/>
        <a:lstStyle/>
        <a:p>
          <a:endParaRPr lang="en-US"/>
        </a:p>
      </dgm:t>
    </dgm:pt>
    <dgm:pt modelId="{45D89E18-E4B2-431A-94E6-93B2FAAD3074}" type="sibTrans" cxnId="{B453007F-E04A-471D-82FC-072B6B99E640}">
      <dgm:prSet/>
      <dgm:spPr/>
      <dgm:t>
        <a:bodyPr/>
        <a:lstStyle/>
        <a:p>
          <a:endParaRPr lang="en-US"/>
        </a:p>
      </dgm:t>
    </dgm:pt>
    <dgm:pt modelId="{03477D76-4222-425A-81BB-3CA30C9D95CC}">
      <dgm:prSet custT="1"/>
      <dgm:spPr>
        <a:solidFill>
          <a:srgbClr val="2E266D"/>
        </a:solidFill>
      </dgm:spPr>
      <dgm:t>
        <a:bodyPr/>
        <a:lstStyle/>
        <a:p>
          <a:pPr rtl="0"/>
          <a:r>
            <a:rPr lang="en-US" sz="2400">
              <a:latin typeface="Calibri Light" panose="020F0302020204030204"/>
            </a:rPr>
            <a:t>3. </a:t>
          </a:r>
          <a:r>
            <a:rPr lang="en-US" sz="2400"/>
            <a:t>Reporting HABs</a:t>
          </a:r>
        </a:p>
      </dgm:t>
    </dgm:pt>
    <dgm:pt modelId="{BAED352B-656C-44B6-B2EA-E54A148E1FB1}" type="parTrans" cxnId="{BF8B8893-B3C9-4550-A40A-D5A060D2CB81}">
      <dgm:prSet/>
      <dgm:spPr/>
      <dgm:t>
        <a:bodyPr/>
        <a:lstStyle/>
        <a:p>
          <a:endParaRPr lang="en-US"/>
        </a:p>
      </dgm:t>
    </dgm:pt>
    <dgm:pt modelId="{95DE5F70-4CE9-4B9C-A612-DCEF399CF56B}" type="sibTrans" cxnId="{BF8B8893-B3C9-4550-A40A-D5A060D2CB81}">
      <dgm:prSet/>
      <dgm:spPr/>
      <dgm:t>
        <a:bodyPr/>
        <a:lstStyle/>
        <a:p>
          <a:endParaRPr lang="en-US"/>
        </a:p>
      </dgm:t>
    </dgm:pt>
    <dgm:pt modelId="{9C58BD2E-D7AC-4F51-A684-A210E1A8B563}">
      <dgm:prSet custT="1"/>
      <dgm:spPr>
        <a:solidFill>
          <a:srgbClr val="EEF8EB">
            <a:alpha val="90000"/>
          </a:srgbClr>
        </a:solidFill>
        <a:ln>
          <a:solidFill>
            <a:srgbClr val="4A6F73"/>
          </a:solidFill>
        </a:ln>
      </dgm:spPr>
      <dgm:t>
        <a:bodyPr/>
        <a:lstStyle/>
        <a:p>
          <a:r>
            <a:rPr lang="en-US" sz="1800"/>
            <a:t>CSI’s Cayuga Lake HABs Monitoring Program</a:t>
          </a:r>
        </a:p>
      </dgm:t>
    </dgm:pt>
    <dgm:pt modelId="{B36803C3-C5B3-4FE6-8106-19B24DF70729}" type="parTrans" cxnId="{7989ED0D-81E9-474A-94A3-F1C04CC77DCD}">
      <dgm:prSet/>
      <dgm:spPr/>
      <dgm:t>
        <a:bodyPr/>
        <a:lstStyle/>
        <a:p>
          <a:endParaRPr lang="en-US"/>
        </a:p>
      </dgm:t>
    </dgm:pt>
    <dgm:pt modelId="{7060BC36-17C2-4DE7-99DE-641E5030FEC0}" type="sibTrans" cxnId="{7989ED0D-81E9-474A-94A3-F1C04CC77DCD}">
      <dgm:prSet/>
      <dgm:spPr/>
      <dgm:t>
        <a:bodyPr/>
        <a:lstStyle/>
        <a:p>
          <a:endParaRPr lang="en-US"/>
        </a:p>
      </dgm:t>
    </dgm:pt>
    <dgm:pt modelId="{2ACB2119-3D47-42A8-B13D-617F5CA65301}">
      <dgm:prSet custT="1"/>
      <dgm:spPr>
        <a:solidFill>
          <a:srgbClr val="EEF8EB">
            <a:alpha val="90000"/>
          </a:srgbClr>
        </a:solidFill>
        <a:ln>
          <a:solidFill>
            <a:srgbClr val="4A6F73"/>
          </a:solidFill>
        </a:ln>
      </dgm:spPr>
      <dgm:t>
        <a:bodyPr/>
        <a:lstStyle/>
        <a:p>
          <a:r>
            <a:rPr lang="en-US" sz="1800" dirty="0"/>
            <a:t>Volunteer duties</a:t>
          </a:r>
        </a:p>
      </dgm:t>
    </dgm:pt>
    <dgm:pt modelId="{34017FF1-EAD6-4DBC-A604-168F881074C2}" type="parTrans" cxnId="{FFA69FBA-6A8D-4440-A291-09F94AE094DC}">
      <dgm:prSet/>
      <dgm:spPr/>
      <dgm:t>
        <a:bodyPr/>
        <a:lstStyle/>
        <a:p>
          <a:endParaRPr lang="en-US"/>
        </a:p>
      </dgm:t>
    </dgm:pt>
    <dgm:pt modelId="{EC41AD3B-4721-4939-AE81-EC9B3FA50936}" type="sibTrans" cxnId="{FFA69FBA-6A8D-4440-A291-09F94AE094DC}">
      <dgm:prSet/>
      <dgm:spPr/>
      <dgm:t>
        <a:bodyPr/>
        <a:lstStyle/>
        <a:p>
          <a:endParaRPr lang="en-US"/>
        </a:p>
      </dgm:t>
    </dgm:pt>
    <dgm:pt modelId="{5B14E927-AEFD-4A30-8E20-66978E646559}">
      <dgm:prSet custT="1"/>
      <dgm:spPr>
        <a:solidFill>
          <a:srgbClr val="2E266D"/>
        </a:solidFill>
        <a:ln>
          <a:noFill/>
        </a:ln>
      </dgm:spPr>
      <dgm:t>
        <a:bodyPr/>
        <a:lstStyle/>
        <a:p>
          <a:pPr rtl="0"/>
          <a:r>
            <a:rPr lang="en-US" sz="2400">
              <a:latin typeface="Calibri Light" panose="020F0302020204030204"/>
            </a:rPr>
            <a:t>2. </a:t>
          </a:r>
          <a:r>
            <a:rPr lang="en-US" sz="2400"/>
            <a:t>Identifying HABs</a:t>
          </a:r>
        </a:p>
      </dgm:t>
    </dgm:pt>
    <dgm:pt modelId="{777D0A0C-4A49-4F34-94DB-04CDB4C3B1E9}" type="parTrans" cxnId="{B1299F3F-F06C-44B4-8C31-5A01CF70B8B8}">
      <dgm:prSet/>
      <dgm:spPr/>
      <dgm:t>
        <a:bodyPr/>
        <a:lstStyle/>
        <a:p>
          <a:endParaRPr lang="en-US"/>
        </a:p>
      </dgm:t>
    </dgm:pt>
    <dgm:pt modelId="{DB7EFBA1-DACD-4B94-A63E-7E012F581B0B}" type="sibTrans" cxnId="{B1299F3F-F06C-44B4-8C31-5A01CF70B8B8}">
      <dgm:prSet/>
      <dgm:spPr/>
      <dgm:t>
        <a:bodyPr/>
        <a:lstStyle/>
        <a:p>
          <a:endParaRPr lang="en-US"/>
        </a:p>
      </dgm:t>
    </dgm:pt>
    <dgm:pt modelId="{F1639630-76CF-43B6-B14F-0DD4AC223738}">
      <dgm:prSet custT="1"/>
      <dgm:spPr>
        <a:solidFill>
          <a:srgbClr val="EEF8EB">
            <a:alpha val="89804"/>
          </a:srgbClr>
        </a:solidFill>
        <a:ln>
          <a:solidFill>
            <a:srgbClr val="4A6F73"/>
          </a:solidFill>
        </a:ln>
      </dgm:spPr>
      <dgm:t>
        <a:bodyPr/>
        <a:lstStyle/>
        <a:p>
          <a:r>
            <a:rPr lang="en-US" sz="1800"/>
            <a:t>Things that are NOT HABs</a:t>
          </a:r>
        </a:p>
      </dgm:t>
    </dgm:pt>
    <dgm:pt modelId="{3741F332-4C6A-4F55-AABA-CA72B382088C}" type="parTrans" cxnId="{3A4ECF34-F4F4-4B76-910F-DD15AAC2F8F0}">
      <dgm:prSet/>
      <dgm:spPr/>
      <dgm:t>
        <a:bodyPr/>
        <a:lstStyle/>
        <a:p>
          <a:endParaRPr lang="en-US"/>
        </a:p>
      </dgm:t>
    </dgm:pt>
    <dgm:pt modelId="{56889F6E-D935-46B0-BEAC-4E911B531CFA}" type="sibTrans" cxnId="{3A4ECF34-F4F4-4B76-910F-DD15AAC2F8F0}">
      <dgm:prSet/>
      <dgm:spPr/>
      <dgm:t>
        <a:bodyPr/>
        <a:lstStyle/>
        <a:p>
          <a:endParaRPr lang="en-US"/>
        </a:p>
      </dgm:t>
    </dgm:pt>
    <dgm:pt modelId="{DC73D762-D66B-409D-B437-EE9121EFA4AE}">
      <dgm:prSet custT="1"/>
      <dgm:spPr>
        <a:solidFill>
          <a:srgbClr val="EEF8EB">
            <a:alpha val="89804"/>
          </a:srgbClr>
        </a:solidFill>
        <a:ln>
          <a:solidFill>
            <a:srgbClr val="4A6F73"/>
          </a:solidFill>
        </a:ln>
      </dgm:spPr>
      <dgm:t>
        <a:bodyPr/>
        <a:lstStyle/>
        <a:p>
          <a:r>
            <a:rPr lang="en-US" sz="1800"/>
            <a:t>Impacts of freshwater HABs</a:t>
          </a:r>
        </a:p>
      </dgm:t>
    </dgm:pt>
    <dgm:pt modelId="{DD6F24FD-4AE6-4A2E-AC4E-34F1599506F9}" type="parTrans" cxnId="{D93608B9-811C-4BA6-B90A-5287190F47D7}">
      <dgm:prSet/>
      <dgm:spPr/>
      <dgm:t>
        <a:bodyPr/>
        <a:lstStyle/>
        <a:p>
          <a:endParaRPr lang="en-US"/>
        </a:p>
      </dgm:t>
    </dgm:pt>
    <dgm:pt modelId="{1945FD17-65A5-450D-8336-FF4D27B968FF}" type="sibTrans" cxnId="{D93608B9-811C-4BA6-B90A-5287190F47D7}">
      <dgm:prSet/>
      <dgm:spPr/>
      <dgm:t>
        <a:bodyPr/>
        <a:lstStyle/>
        <a:p>
          <a:endParaRPr lang="en-US"/>
        </a:p>
      </dgm:t>
    </dgm:pt>
    <dgm:pt modelId="{655943A3-84C9-44F9-A23D-0F6E024B8CC8}">
      <dgm:prSet custT="1"/>
      <dgm:spPr>
        <a:solidFill>
          <a:srgbClr val="EEF8EB">
            <a:alpha val="89804"/>
          </a:srgbClr>
        </a:solidFill>
        <a:ln>
          <a:solidFill>
            <a:srgbClr val="4A6F73"/>
          </a:solidFill>
        </a:ln>
      </dgm:spPr>
      <dgm:t>
        <a:bodyPr/>
        <a:lstStyle/>
        <a:p>
          <a:r>
            <a:rPr lang="en-US" sz="1800"/>
            <a:t>Things that ARE HABs</a:t>
          </a:r>
        </a:p>
      </dgm:t>
    </dgm:pt>
    <dgm:pt modelId="{4456E94D-717F-4EA3-A835-AB748AC6CC31}" type="parTrans" cxnId="{1C0002B4-E724-44B3-BC8F-091D1C48446F}">
      <dgm:prSet/>
      <dgm:spPr/>
      <dgm:t>
        <a:bodyPr/>
        <a:lstStyle/>
        <a:p>
          <a:endParaRPr lang="en-US"/>
        </a:p>
      </dgm:t>
    </dgm:pt>
    <dgm:pt modelId="{35DE6145-BF27-4976-9101-97E757F3969F}" type="sibTrans" cxnId="{1C0002B4-E724-44B3-BC8F-091D1C48446F}">
      <dgm:prSet/>
      <dgm:spPr/>
      <dgm:t>
        <a:bodyPr/>
        <a:lstStyle/>
        <a:p>
          <a:endParaRPr lang="en-US"/>
        </a:p>
      </dgm:t>
    </dgm:pt>
    <dgm:pt modelId="{D9ABA19B-208E-4D63-97D6-A22DA93A783E}" type="pres">
      <dgm:prSet presAssocID="{22EAECBE-D886-4C95-B6D2-5A39CDFD8A23}" presName="linear" presStyleCnt="0">
        <dgm:presLayoutVars>
          <dgm:dir/>
          <dgm:animLvl val="lvl"/>
          <dgm:resizeHandles val="exact"/>
        </dgm:presLayoutVars>
      </dgm:prSet>
      <dgm:spPr/>
    </dgm:pt>
    <dgm:pt modelId="{2EBBC348-FEFB-450B-998B-104F18845CB9}" type="pres">
      <dgm:prSet presAssocID="{8C7B5AE3-532A-4316-BEE3-012625B1BF00}" presName="parentLin" presStyleCnt="0"/>
      <dgm:spPr/>
    </dgm:pt>
    <dgm:pt modelId="{443C395A-D289-418A-8A64-8F52F05AE25F}" type="pres">
      <dgm:prSet presAssocID="{8C7B5AE3-532A-4316-BEE3-012625B1BF00}" presName="parentLeftMargin" presStyleLbl="node1" presStyleIdx="0" presStyleCnt="3"/>
      <dgm:spPr/>
    </dgm:pt>
    <dgm:pt modelId="{F4CBBF36-5369-4B54-8072-204CAA69E7E2}" type="pres">
      <dgm:prSet presAssocID="{8C7B5AE3-532A-4316-BEE3-012625B1BF00}" presName="parentText" presStyleLbl="node1" presStyleIdx="0" presStyleCnt="3" custScaleX="113332" custScaleY="193568">
        <dgm:presLayoutVars>
          <dgm:chMax val="0"/>
          <dgm:bulletEnabled val="1"/>
        </dgm:presLayoutVars>
      </dgm:prSet>
      <dgm:spPr/>
    </dgm:pt>
    <dgm:pt modelId="{E061A173-EA0A-4D50-BE8C-3EA5EE5F2DBF}" type="pres">
      <dgm:prSet presAssocID="{8C7B5AE3-532A-4316-BEE3-012625B1BF00}" presName="negativeSpace" presStyleCnt="0"/>
      <dgm:spPr/>
    </dgm:pt>
    <dgm:pt modelId="{CC0949BF-0B29-490C-AAA6-069C5ADF208D}" type="pres">
      <dgm:prSet presAssocID="{8C7B5AE3-532A-4316-BEE3-012625B1BF00}" presName="childText" presStyleLbl="conFgAcc1" presStyleIdx="0" presStyleCnt="3" custLinFactNeighborX="0" custLinFactNeighborY="23040">
        <dgm:presLayoutVars>
          <dgm:bulletEnabled val="1"/>
        </dgm:presLayoutVars>
      </dgm:prSet>
      <dgm:spPr/>
    </dgm:pt>
    <dgm:pt modelId="{12457B4E-FA90-41D6-9D0A-D115D76E2E2B}" type="pres">
      <dgm:prSet presAssocID="{16C4F621-E4FE-47EA-B8D3-2D699A27F6FB}" presName="spaceBetweenRectangles" presStyleCnt="0"/>
      <dgm:spPr/>
    </dgm:pt>
    <dgm:pt modelId="{7EA6AA60-856C-44E4-B6E3-4994F259E1BB}" type="pres">
      <dgm:prSet presAssocID="{5B14E927-AEFD-4A30-8E20-66978E646559}" presName="parentLin" presStyleCnt="0"/>
      <dgm:spPr/>
    </dgm:pt>
    <dgm:pt modelId="{D074AB38-678E-48C9-A51E-83D8ADB4A66D}" type="pres">
      <dgm:prSet presAssocID="{5B14E927-AEFD-4A30-8E20-66978E646559}" presName="parentLeftMargin" presStyleLbl="node1" presStyleIdx="0" presStyleCnt="3"/>
      <dgm:spPr/>
    </dgm:pt>
    <dgm:pt modelId="{8D01A2D4-B7E5-4379-896A-EB0C44B9F6EE}" type="pres">
      <dgm:prSet presAssocID="{5B14E927-AEFD-4A30-8E20-66978E646559}" presName="parentText" presStyleLbl="node1" presStyleIdx="1" presStyleCnt="3" custScaleX="105996" custScaleY="196195" custLinFactNeighborX="14333" custLinFactNeighborY="-32561">
        <dgm:presLayoutVars>
          <dgm:chMax val="0"/>
          <dgm:bulletEnabled val="1"/>
        </dgm:presLayoutVars>
      </dgm:prSet>
      <dgm:spPr/>
    </dgm:pt>
    <dgm:pt modelId="{BF5EAC65-AE29-42A8-8B90-65B200B3E8B0}" type="pres">
      <dgm:prSet presAssocID="{5B14E927-AEFD-4A30-8E20-66978E646559}" presName="negativeSpace" presStyleCnt="0"/>
      <dgm:spPr/>
    </dgm:pt>
    <dgm:pt modelId="{095B6465-C0CE-482C-962E-8C5E359B0998}" type="pres">
      <dgm:prSet presAssocID="{5B14E927-AEFD-4A30-8E20-66978E646559}" presName="childText" presStyleLbl="conFgAcc1" presStyleIdx="1" presStyleCnt="3">
        <dgm:presLayoutVars>
          <dgm:bulletEnabled val="1"/>
        </dgm:presLayoutVars>
      </dgm:prSet>
      <dgm:spPr/>
    </dgm:pt>
    <dgm:pt modelId="{EA0B7462-FC0B-4ABA-8593-C127D2D0047F}" type="pres">
      <dgm:prSet presAssocID="{DB7EFBA1-DACD-4B94-A63E-7E012F581B0B}" presName="spaceBetweenRectangles" presStyleCnt="0"/>
      <dgm:spPr/>
    </dgm:pt>
    <dgm:pt modelId="{BA1FBD46-8CCA-4059-B937-6C5B568E0FED}" type="pres">
      <dgm:prSet presAssocID="{03477D76-4222-425A-81BB-3CA30C9D95CC}" presName="parentLin" presStyleCnt="0"/>
      <dgm:spPr/>
    </dgm:pt>
    <dgm:pt modelId="{329A1FB6-7FB9-4BDE-ACA2-8B5A21E9DD97}" type="pres">
      <dgm:prSet presAssocID="{03477D76-4222-425A-81BB-3CA30C9D95CC}" presName="parentLeftMargin" presStyleLbl="node1" presStyleIdx="1" presStyleCnt="3"/>
      <dgm:spPr/>
    </dgm:pt>
    <dgm:pt modelId="{07BE23A9-5831-424D-A741-C6A087A2AE9E}" type="pres">
      <dgm:prSet presAssocID="{03477D76-4222-425A-81BB-3CA30C9D95CC}" presName="parentText" presStyleLbl="node1" presStyleIdx="2" presStyleCnt="3" custScaleY="178216">
        <dgm:presLayoutVars>
          <dgm:chMax val="0"/>
          <dgm:bulletEnabled val="1"/>
        </dgm:presLayoutVars>
      </dgm:prSet>
      <dgm:spPr/>
    </dgm:pt>
    <dgm:pt modelId="{804F1C3E-76D1-4523-A39D-F852A55E6A11}" type="pres">
      <dgm:prSet presAssocID="{03477D76-4222-425A-81BB-3CA30C9D95CC}" presName="negativeSpace" presStyleCnt="0"/>
      <dgm:spPr/>
    </dgm:pt>
    <dgm:pt modelId="{A00F2CA6-9D41-400B-B8B0-338442690A09}" type="pres">
      <dgm:prSet presAssocID="{03477D76-4222-425A-81BB-3CA30C9D95CC}" presName="childText" presStyleLbl="conFgAcc1" presStyleIdx="2" presStyleCnt="3">
        <dgm:presLayoutVars>
          <dgm:bulletEnabled val="1"/>
        </dgm:presLayoutVars>
      </dgm:prSet>
      <dgm:spPr/>
    </dgm:pt>
  </dgm:ptLst>
  <dgm:cxnLst>
    <dgm:cxn modelId="{7989ED0D-81E9-474A-94A3-F1C04CC77DCD}" srcId="{03477D76-4222-425A-81BB-3CA30C9D95CC}" destId="{9C58BD2E-D7AC-4F51-A684-A210E1A8B563}" srcOrd="0" destOrd="0" parTransId="{B36803C3-C5B3-4FE6-8106-19B24DF70729}" sibTransId="{7060BC36-17C2-4DE7-99DE-641E5030FEC0}"/>
    <dgm:cxn modelId="{85189D19-9BFD-47D5-9D35-69D13B39D18B}" type="presOf" srcId="{F1639630-76CF-43B6-B14F-0DD4AC223738}" destId="{095B6465-C0CE-482C-962E-8C5E359B0998}" srcOrd="0" destOrd="0" presId="urn:microsoft.com/office/officeart/2005/8/layout/list1"/>
    <dgm:cxn modelId="{AE2CA51D-2E64-43B9-8140-CBDD3EF3EA7B}" type="presOf" srcId="{03477D76-4222-425A-81BB-3CA30C9D95CC}" destId="{329A1FB6-7FB9-4BDE-ACA2-8B5A21E9DD97}" srcOrd="0" destOrd="0" presId="urn:microsoft.com/office/officeart/2005/8/layout/list1"/>
    <dgm:cxn modelId="{FD7A0C30-6EB1-492D-BE3C-D5878B7057C6}" type="presOf" srcId="{117C1C4B-544D-440E-9170-6EBE21BECFB9}" destId="{CC0949BF-0B29-490C-AAA6-069C5ADF208D}" srcOrd="0" destOrd="0" presId="urn:microsoft.com/office/officeart/2005/8/layout/list1"/>
    <dgm:cxn modelId="{3A4ECF34-F4F4-4B76-910F-DD15AAC2F8F0}" srcId="{5B14E927-AEFD-4A30-8E20-66978E646559}" destId="{F1639630-76CF-43B6-B14F-0DD4AC223738}" srcOrd="0" destOrd="0" parTransId="{3741F332-4C6A-4F55-AABA-CA72B382088C}" sibTransId="{56889F6E-D935-46B0-BEAC-4E911B531CFA}"/>
    <dgm:cxn modelId="{D5AFB937-AA86-4045-A3B4-053BA92B9463}" type="presOf" srcId="{655943A3-84C9-44F9-A23D-0F6E024B8CC8}" destId="{095B6465-C0CE-482C-962E-8C5E359B0998}" srcOrd="0" destOrd="1" presId="urn:microsoft.com/office/officeart/2005/8/layout/list1"/>
    <dgm:cxn modelId="{B1299F3F-F06C-44B4-8C31-5A01CF70B8B8}" srcId="{22EAECBE-D886-4C95-B6D2-5A39CDFD8A23}" destId="{5B14E927-AEFD-4A30-8E20-66978E646559}" srcOrd="1" destOrd="0" parTransId="{777D0A0C-4A49-4F34-94DB-04CDB4C3B1E9}" sibTransId="{DB7EFBA1-DACD-4B94-A63E-7E012F581B0B}"/>
    <dgm:cxn modelId="{C6CC0646-E675-4A49-8F22-A10EF7BC55A9}" type="presOf" srcId="{5B14E927-AEFD-4A30-8E20-66978E646559}" destId="{D074AB38-678E-48C9-A51E-83D8ADB4A66D}" srcOrd="0" destOrd="0" presId="urn:microsoft.com/office/officeart/2005/8/layout/list1"/>
    <dgm:cxn modelId="{A7551C6E-29D7-4E0C-BDFC-0FE02E17F313}" type="presOf" srcId="{03477D76-4222-425A-81BB-3CA30C9D95CC}" destId="{07BE23A9-5831-424D-A741-C6A087A2AE9E}" srcOrd="1" destOrd="0" presId="urn:microsoft.com/office/officeart/2005/8/layout/list1"/>
    <dgm:cxn modelId="{70F12851-9084-480A-A643-989DFBB65B6A}" srcId="{22EAECBE-D886-4C95-B6D2-5A39CDFD8A23}" destId="{8C7B5AE3-532A-4316-BEE3-012625B1BF00}" srcOrd="0" destOrd="0" parTransId="{473BAE46-41AF-4596-AA6F-B9C0075C1DB8}" sibTransId="{16C4F621-E4FE-47EA-B8D3-2D699A27F6FB}"/>
    <dgm:cxn modelId="{E0582F51-2FA7-49AC-9B61-7EFC4303C57A}" type="presOf" srcId="{2ACB2119-3D47-42A8-B13D-617F5CA65301}" destId="{A00F2CA6-9D41-400B-B8B0-338442690A09}" srcOrd="0" destOrd="1" presId="urn:microsoft.com/office/officeart/2005/8/layout/list1"/>
    <dgm:cxn modelId="{B453007F-E04A-471D-82FC-072B6B99E640}" srcId="{8C7B5AE3-532A-4316-BEE3-012625B1BF00}" destId="{117C1C4B-544D-440E-9170-6EBE21BECFB9}" srcOrd="0" destOrd="0" parTransId="{65C2F719-EE44-4037-A09A-B280DDDAA57C}" sibTransId="{45D89E18-E4B2-431A-94E6-93B2FAAD3074}"/>
    <dgm:cxn modelId="{E9866B82-D26F-421A-8554-93085DFF48C4}" type="presOf" srcId="{9C58BD2E-D7AC-4F51-A684-A210E1A8B563}" destId="{A00F2CA6-9D41-400B-B8B0-338442690A09}" srcOrd="0" destOrd="0" presId="urn:microsoft.com/office/officeart/2005/8/layout/list1"/>
    <dgm:cxn modelId="{EE1E908C-9130-4624-9D12-35651D2E3891}" type="presOf" srcId="{8C7B5AE3-532A-4316-BEE3-012625B1BF00}" destId="{F4CBBF36-5369-4B54-8072-204CAA69E7E2}" srcOrd="1" destOrd="0" presId="urn:microsoft.com/office/officeart/2005/8/layout/list1"/>
    <dgm:cxn modelId="{D2051C8D-8EA3-430E-B9F4-D83AA4B8524D}" type="presOf" srcId="{DC73D762-D66B-409D-B437-EE9121EFA4AE}" destId="{CC0949BF-0B29-490C-AAA6-069C5ADF208D}" srcOrd="0" destOrd="1" presId="urn:microsoft.com/office/officeart/2005/8/layout/list1"/>
    <dgm:cxn modelId="{BF8B8893-B3C9-4550-A40A-D5A060D2CB81}" srcId="{22EAECBE-D886-4C95-B6D2-5A39CDFD8A23}" destId="{03477D76-4222-425A-81BB-3CA30C9D95CC}" srcOrd="2" destOrd="0" parTransId="{BAED352B-656C-44B6-B2EA-E54A148E1FB1}" sibTransId="{95DE5F70-4CE9-4B9C-A612-DCEF399CF56B}"/>
    <dgm:cxn modelId="{7B5E6CB3-9DF9-443A-B9C4-0D264912D8DB}" type="presOf" srcId="{22EAECBE-D886-4C95-B6D2-5A39CDFD8A23}" destId="{D9ABA19B-208E-4D63-97D6-A22DA93A783E}" srcOrd="0" destOrd="0" presId="urn:microsoft.com/office/officeart/2005/8/layout/list1"/>
    <dgm:cxn modelId="{1C0002B4-E724-44B3-BC8F-091D1C48446F}" srcId="{5B14E927-AEFD-4A30-8E20-66978E646559}" destId="{655943A3-84C9-44F9-A23D-0F6E024B8CC8}" srcOrd="1" destOrd="0" parTransId="{4456E94D-717F-4EA3-A835-AB748AC6CC31}" sibTransId="{35DE6145-BF27-4976-9101-97E757F3969F}"/>
    <dgm:cxn modelId="{D93608B9-811C-4BA6-B90A-5287190F47D7}" srcId="{8C7B5AE3-532A-4316-BEE3-012625B1BF00}" destId="{DC73D762-D66B-409D-B437-EE9121EFA4AE}" srcOrd="1" destOrd="0" parTransId="{DD6F24FD-4AE6-4A2E-AC4E-34F1599506F9}" sibTransId="{1945FD17-65A5-450D-8336-FF4D27B968FF}"/>
    <dgm:cxn modelId="{FFA69FBA-6A8D-4440-A291-09F94AE094DC}" srcId="{03477D76-4222-425A-81BB-3CA30C9D95CC}" destId="{2ACB2119-3D47-42A8-B13D-617F5CA65301}" srcOrd="1" destOrd="0" parTransId="{34017FF1-EAD6-4DBC-A604-168F881074C2}" sibTransId="{EC41AD3B-4721-4939-AE81-EC9B3FA50936}"/>
    <dgm:cxn modelId="{88CB76F2-8C15-4F10-B50C-4C74D16DFB3F}" type="presOf" srcId="{8C7B5AE3-532A-4316-BEE3-012625B1BF00}" destId="{443C395A-D289-418A-8A64-8F52F05AE25F}" srcOrd="0" destOrd="0" presId="urn:microsoft.com/office/officeart/2005/8/layout/list1"/>
    <dgm:cxn modelId="{232EE2FC-1818-415E-A970-F4D84AC2F306}" type="presOf" srcId="{5B14E927-AEFD-4A30-8E20-66978E646559}" destId="{8D01A2D4-B7E5-4379-896A-EB0C44B9F6EE}" srcOrd="1" destOrd="0" presId="urn:microsoft.com/office/officeart/2005/8/layout/list1"/>
    <dgm:cxn modelId="{8C6046D4-8BAD-44CA-8A98-222A72251EF4}" type="presParOf" srcId="{D9ABA19B-208E-4D63-97D6-A22DA93A783E}" destId="{2EBBC348-FEFB-450B-998B-104F18845CB9}" srcOrd="0" destOrd="0" presId="urn:microsoft.com/office/officeart/2005/8/layout/list1"/>
    <dgm:cxn modelId="{4681D938-11BC-4413-B676-1AC44E5C46B1}" type="presParOf" srcId="{2EBBC348-FEFB-450B-998B-104F18845CB9}" destId="{443C395A-D289-418A-8A64-8F52F05AE25F}" srcOrd="0" destOrd="0" presId="urn:microsoft.com/office/officeart/2005/8/layout/list1"/>
    <dgm:cxn modelId="{893182DB-2A57-437E-A658-3502FD3B4C7E}" type="presParOf" srcId="{2EBBC348-FEFB-450B-998B-104F18845CB9}" destId="{F4CBBF36-5369-4B54-8072-204CAA69E7E2}" srcOrd="1" destOrd="0" presId="urn:microsoft.com/office/officeart/2005/8/layout/list1"/>
    <dgm:cxn modelId="{C4CA4A1A-E88F-47B3-9D76-DF3DCB81F5AA}" type="presParOf" srcId="{D9ABA19B-208E-4D63-97D6-A22DA93A783E}" destId="{E061A173-EA0A-4D50-BE8C-3EA5EE5F2DBF}" srcOrd="1" destOrd="0" presId="urn:microsoft.com/office/officeart/2005/8/layout/list1"/>
    <dgm:cxn modelId="{298199AF-BBA7-4731-87E2-E54040BAA5BF}" type="presParOf" srcId="{D9ABA19B-208E-4D63-97D6-A22DA93A783E}" destId="{CC0949BF-0B29-490C-AAA6-069C5ADF208D}" srcOrd="2" destOrd="0" presId="urn:microsoft.com/office/officeart/2005/8/layout/list1"/>
    <dgm:cxn modelId="{DC83FEF3-73E0-4819-9DF1-2931C5199C9E}" type="presParOf" srcId="{D9ABA19B-208E-4D63-97D6-A22DA93A783E}" destId="{12457B4E-FA90-41D6-9D0A-D115D76E2E2B}" srcOrd="3" destOrd="0" presId="urn:microsoft.com/office/officeart/2005/8/layout/list1"/>
    <dgm:cxn modelId="{B1D79E24-C8C4-4B41-8F1E-5818FCC809CE}" type="presParOf" srcId="{D9ABA19B-208E-4D63-97D6-A22DA93A783E}" destId="{7EA6AA60-856C-44E4-B6E3-4994F259E1BB}" srcOrd="4" destOrd="0" presId="urn:microsoft.com/office/officeart/2005/8/layout/list1"/>
    <dgm:cxn modelId="{705BCA6F-F6CE-4489-BA9D-618524E58C51}" type="presParOf" srcId="{7EA6AA60-856C-44E4-B6E3-4994F259E1BB}" destId="{D074AB38-678E-48C9-A51E-83D8ADB4A66D}" srcOrd="0" destOrd="0" presId="urn:microsoft.com/office/officeart/2005/8/layout/list1"/>
    <dgm:cxn modelId="{86C45555-853C-4880-BFDB-1772E26C83E4}" type="presParOf" srcId="{7EA6AA60-856C-44E4-B6E3-4994F259E1BB}" destId="{8D01A2D4-B7E5-4379-896A-EB0C44B9F6EE}" srcOrd="1" destOrd="0" presId="urn:microsoft.com/office/officeart/2005/8/layout/list1"/>
    <dgm:cxn modelId="{C71A0D17-E83A-43C9-8386-B000CEEB2935}" type="presParOf" srcId="{D9ABA19B-208E-4D63-97D6-A22DA93A783E}" destId="{BF5EAC65-AE29-42A8-8B90-65B200B3E8B0}" srcOrd="5" destOrd="0" presId="urn:microsoft.com/office/officeart/2005/8/layout/list1"/>
    <dgm:cxn modelId="{989492F9-39A2-4666-AA72-4BC9D4B2FC63}" type="presParOf" srcId="{D9ABA19B-208E-4D63-97D6-A22DA93A783E}" destId="{095B6465-C0CE-482C-962E-8C5E359B0998}" srcOrd="6" destOrd="0" presId="urn:microsoft.com/office/officeart/2005/8/layout/list1"/>
    <dgm:cxn modelId="{FEFFA4DC-D642-41BF-B61B-CE98A62764FE}" type="presParOf" srcId="{D9ABA19B-208E-4D63-97D6-A22DA93A783E}" destId="{EA0B7462-FC0B-4ABA-8593-C127D2D0047F}" srcOrd="7" destOrd="0" presId="urn:microsoft.com/office/officeart/2005/8/layout/list1"/>
    <dgm:cxn modelId="{2A5ADC70-F50B-4368-BF60-4F70BCF1A50A}" type="presParOf" srcId="{D9ABA19B-208E-4D63-97D6-A22DA93A783E}" destId="{BA1FBD46-8CCA-4059-B937-6C5B568E0FED}" srcOrd="8" destOrd="0" presId="urn:microsoft.com/office/officeart/2005/8/layout/list1"/>
    <dgm:cxn modelId="{FCB4848A-F762-43F8-BDC0-34AE5147097F}" type="presParOf" srcId="{BA1FBD46-8CCA-4059-B937-6C5B568E0FED}" destId="{329A1FB6-7FB9-4BDE-ACA2-8B5A21E9DD97}" srcOrd="0" destOrd="0" presId="urn:microsoft.com/office/officeart/2005/8/layout/list1"/>
    <dgm:cxn modelId="{B447F913-1FE8-462F-BB2C-6092229A1E27}" type="presParOf" srcId="{BA1FBD46-8CCA-4059-B937-6C5B568E0FED}" destId="{07BE23A9-5831-424D-A741-C6A087A2AE9E}" srcOrd="1" destOrd="0" presId="urn:microsoft.com/office/officeart/2005/8/layout/list1"/>
    <dgm:cxn modelId="{559B1B9F-FB2D-4E31-ACDD-66379ADC4259}" type="presParOf" srcId="{D9ABA19B-208E-4D63-97D6-A22DA93A783E}" destId="{804F1C3E-76D1-4523-A39D-F852A55E6A11}" srcOrd="9" destOrd="0" presId="urn:microsoft.com/office/officeart/2005/8/layout/list1"/>
    <dgm:cxn modelId="{9B5BEC0B-E9B4-433A-BAA4-B535449C0BAE}" type="presParOf" srcId="{D9ABA19B-208E-4D63-97D6-A22DA93A783E}" destId="{A00F2CA6-9D41-400B-B8B0-338442690A09}" srcOrd="10"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6126087-CADD-4AA3-B4B4-0C596DD32DCC}" type="doc">
      <dgm:prSet loTypeId="urn:microsoft.com/office/officeart/2005/8/layout/chevron1" loCatId="process" qsTypeId="urn:microsoft.com/office/officeart/2005/8/quickstyle/simple1" qsCatId="simple" csTypeId="urn:microsoft.com/office/officeart/2005/8/colors/accent1_2" csCatId="accent1" phldr="1"/>
      <dgm:spPr/>
    </dgm:pt>
    <dgm:pt modelId="{BC17FDC7-ED7D-4067-A2CC-8CB30F987BD0}">
      <dgm:prSet phldrT="[Text]"/>
      <dgm:spPr>
        <a:solidFill>
          <a:srgbClr val="2E266D"/>
        </a:solidFill>
        <a:ln>
          <a:solidFill>
            <a:srgbClr val="EEF8EB"/>
          </a:solidFill>
        </a:ln>
      </dgm:spPr>
      <dgm:t>
        <a:bodyPr/>
        <a:lstStyle/>
        <a:p>
          <a:r>
            <a:rPr lang="en-US">
              <a:solidFill>
                <a:srgbClr val="EEF8EB"/>
              </a:solidFill>
            </a:rPr>
            <a:t>What is a Harmful Algal Bloom?</a:t>
          </a:r>
        </a:p>
      </dgm:t>
    </dgm:pt>
    <dgm:pt modelId="{A18ED6A9-3204-427A-8E61-95F97B441334}" type="parTrans" cxnId="{1D19910E-A128-4292-A7A9-3FFB01383069}">
      <dgm:prSet/>
      <dgm:spPr/>
      <dgm:t>
        <a:bodyPr/>
        <a:lstStyle/>
        <a:p>
          <a:endParaRPr lang="en-US"/>
        </a:p>
      </dgm:t>
    </dgm:pt>
    <dgm:pt modelId="{3B0395C0-A2F3-422D-98D7-3BD185D0556F}" type="sibTrans" cxnId="{1D19910E-A128-4292-A7A9-3FFB01383069}">
      <dgm:prSet/>
      <dgm:spPr/>
      <dgm:t>
        <a:bodyPr/>
        <a:lstStyle/>
        <a:p>
          <a:endParaRPr lang="en-US"/>
        </a:p>
      </dgm:t>
    </dgm:pt>
    <dgm:pt modelId="{5E019DEA-93F1-4C19-9F56-67BD2CF583EE}">
      <dgm:prSet phldrT="[Text]"/>
      <dgm:spPr>
        <a:solidFill>
          <a:srgbClr val="2E266D"/>
        </a:solidFill>
        <a:ln>
          <a:solidFill>
            <a:srgbClr val="EEF8EB"/>
          </a:solidFill>
        </a:ln>
      </dgm:spPr>
      <dgm:t>
        <a:bodyPr/>
        <a:lstStyle/>
        <a:p>
          <a:pPr rtl="0"/>
          <a:r>
            <a:rPr lang="en-US">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Reporting HABs</a:t>
          </a:r>
        </a:p>
      </dgm:t>
    </dgm:pt>
    <dgm:pt modelId="{F7AE5197-13AB-4CB7-A4F9-05DDF3267F18}" type="parTrans" cxnId="{A44DD1E4-0BF0-415F-808F-F579EC5D627E}">
      <dgm:prSet/>
      <dgm:spPr/>
      <dgm:t>
        <a:bodyPr/>
        <a:lstStyle/>
        <a:p>
          <a:endParaRPr lang="en-US"/>
        </a:p>
      </dgm:t>
    </dgm:pt>
    <dgm:pt modelId="{95F34338-4ED5-4062-8E70-4A0EB4C4E448}" type="sibTrans" cxnId="{A44DD1E4-0BF0-415F-808F-F579EC5D627E}">
      <dgm:prSet/>
      <dgm:spPr/>
      <dgm:t>
        <a:bodyPr/>
        <a:lstStyle/>
        <a:p>
          <a:endParaRPr lang="en-US"/>
        </a:p>
      </dgm:t>
    </dgm:pt>
    <dgm:pt modelId="{9B1DB0A4-1498-4DE9-B420-DB87DB181D18}">
      <dgm:prSet phldrT="[Text]"/>
      <dgm:spPr>
        <a:solidFill>
          <a:srgbClr val="2E266D"/>
        </a:solidFill>
        <a:ln>
          <a:solidFill>
            <a:srgbClr val="EEF8EB"/>
          </a:solidFill>
        </a:ln>
      </dgm:spPr>
      <dgm:t>
        <a:bodyPr/>
        <a:lstStyle/>
        <a:p>
          <a:r>
            <a:rPr lang="en-US">
              <a:solidFill>
                <a:schemeClr val="bg1">
                  <a:lumMod val="65000"/>
                </a:schemeClr>
              </a:solidFill>
              <a:latin typeface="Calibri" panose="020F0502020204030204" pitchFamily="34" charset="0"/>
              <a:ea typeface="Calibri" panose="020F0502020204030204" pitchFamily="34" charset="0"/>
              <a:cs typeface="Calibri" panose="020F0502020204030204" pitchFamily="34" charset="0"/>
            </a:rPr>
            <a:t>Identifying HABs</a:t>
          </a:r>
        </a:p>
      </dgm:t>
    </dgm:pt>
    <dgm:pt modelId="{07D62E2D-1D19-43A3-AE51-0F1C91E4DBD6}" type="parTrans" cxnId="{9C4C6FBE-A2E4-4D71-B37F-F286C277F444}">
      <dgm:prSet/>
      <dgm:spPr/>
      <dgm:t>
        <a:bodyPr/>
        <a:lstStyle/>
        <a:p>
          <a:endParaRPr lang="en-US"/>
        </a:p>
      </dgm:t>
    </dgm:pt>
    <dgm:pt modelId="{208D2283-4E96-4DE1-9F9C-691C97717D60}" type="sibTrans" cxnId="{9C4C6FBE-A2E4-4D71-B37F-F286C277F444}">
      <dgm:prSet/>
      <dgm:spPr/>
      <dgm:t>
        <a:bodyPr/>
        <a:lstStyle/>
        <a:p>
          <a:endParaRPr lang="en-US"/>
        </a:p>
      </dgm:t>
    </dgm:pt>
    <dgm:pt modelId="{B337B695-60F5-43AB-9115-8CEBBC5A15B0}" type="pres">
      <dgm:prSet presAssocID="{B6126087-CADD-4AA3-B4B4-0C596DD32DCC}" presName="Name0" presStyleCnt="0">
        <dgm:presLayoutVars>
          <dgm:dir/>
          <dgm:animLvl val="lvl"/>
          <dgm:resizeHandles val="exact"/>
        </dgm:presLayoutVars>
      </dgm:prSet>
      <dgm:spPr/>
    </dgm:pt>
    <dgm:pt modelId="{4F6D7253-4AE8-475A-B039-6243FD788742}" type="pres">
      <dgm:prSet presAssocID="{BC17FDC7-ED7D-4067-A2CC-8CB30F987BD0}" presName="parTxOnly" presStyleLbl="node1" presStyleIdx="0" presStyleCnt="3">
        <dgm:presLayoutVars>
          <dgm:chMax val="0"/>
          <dgm:chPref val="0"/>
          <dgm:bulletEnabled val="1"/>
        </dgm:presLayoutVars>
      </dgm:prSet>
      <dgm:spPr/>
    </dgm:pt>
    <dgm:pt modelId="{AAC8F96A-B4F9-4C69-9476-AB0824C7A10A}" type="pres">
      <dgm:prSet presAssocID="{3B0395C0-A2F3-422D-98D7-3BD185D0556F}" presName="parTxOnlySpace" presStyleCnt="0"/>
      <dgm:spPr/>
    </dgm:pt>
    <dgm:pt modelId="{0CC54090-B58F-4ACC-B0A5-4C0945C91CE7}" type="pres">
      <dgm:prSet presAssocID="{9B1DB0A4-1498-4DE9-B420-DB87DB181D18}" presName="parTxOnly" presStyleLbl="node1" presStyleIdx="1" presStyleCnt="3">
        <dgm:presLayoutVars>
          <dgm:chMax val="0"/>
          <dgm:chPref val="0"/>
          <dgm:bulletEnabled val="1"/>
        </dgm:presLayoutVars>
      </dgm:prSet>
      <dgm:spPr/>
    </dgm:pt>
    <dgm:pt modelId="{48DC615F-61F9-4909-B31C-99D40CFA3BBA}" type="pres">
      <dgm:prSet presAssocID="{208D2283-4E96-4DE1-9F9C-691C97717D60}" presName="parTxOnlySpace" presStyleCnt="0"/>
      <dgm:spPr/>
    </dgm:pt>
    <dgm:pt modelId="{4702A270-5BFF-40B8-956B-C8009D3E6112}" type="pres">
      <dgm:prSet presAssocID="{5E019DEA-93F1-4C19-9F56-67BD2CF583EE}" presName="parTxOnly" presStyleLbl="node1" presStyleIdx="2" presStyleCnt="3">
        <dgm:presLayoutVars>
          <dgm:chMax val="0"/>
          <dgm:chPref val="0"/>
          <dgm:bulletEnabled val="1"/>
        </dgm:presLayoutVars>
      </dgm:prSet>
      <dgm:spPr/>
    </dgm:pt>
  </dgm:ptLst>
  <dgm:cxnLst>
    <dgm:cxn modelId="{1D19910E-A128-4292-A7A9-3FFB01383069}" srcId="{B6126087-CADD-4AA3-B4B4-0C596DD32DCC}" destId="{BC17FDC7-ED7D-4067-A2CC-8CB30F987BD0}" srcOrd="0" destOrd="0" parTransId="{A18ED6A9-3204-427A-8E61-95F97B441334}" sibTransId="{3B0395C0-A2F3-422D-98D7-3BD185D0556F}"/>
    <dgm:cxn modelId="{722C9C30-4455-4D2C-B532-91511A14CDE4}" type="presOf" srcId="{B6126087-CADD-4AA3-B4B4-0C596DD32DCC}" destId="{B337B695-60F5-43AB-9115-8CEBBC5A15B0}" srcOrd="0" destOrd="0" presId="urn:microsoft.com/office/officeart/2005/8/layout/chevron1"/>
    <dgm:cxn modelId="{14C20839-9D49-49AE-A0EC-2A4116154C31}" type="presOf" srcId="{9B1DB0A4-1498-4DE9-B420-DB87DB181D18}" destId="{0CC54090-B58F-4ACC-B0A5-4C0945C91CE7}" srcOrd="0" destOrd="0" presId="urn:microsoft.com/office/officeart/2005/8/layout/chevron1"/>
    <dgm:cxn modelId="{00012F9F-AD4A-4514-B18E-93C17BD5D48C}" type="presOf" srcId="{BC17FDC7-ED7D-4067-A2CC-8CB30F987BD0}" destId="{4F6D7253-4AE8-475A-B039-6243FD788742}" srcOrd="0" destOrd="0" presId="urn:microsoft.com/office/officeart/2005/8/layout/chevron1"/>
    <dgm:cxn modelId="{59747CBC-CF78-4CFF-A5A1-4023AB7F7E51}" type="presOf" srcId="{5E019DEA-93F1-4C19-9F56-67BD2CF583EE}" destId="{4702A270-5BFF-40B8-956B-C8009D3E6112}" srcOrd="0" destOrd="0" presId="urn:microsoft.com/office/officeart/2005/8/layout/chevron1"/>
    <dgm:cxn modelId="{9C4C6FBE-A2E4-4D71-B37F-F286C277F444}" srcId="{B6126087-CADD-4AA3-B4B4-0C596DD32DCC}" destId="{9B1DB0A4-1498-4DE9-B420-DB87DB181D18}" srcOrd="1" destOrd="0" parTransId="{07D62E2D-1D19-43A3-AE51-0F1C91E4DBD6}" sibTransId="{208D2283-4E96-4DE1-9F9C-691C97717D60}"/>
    <dgm:cxn modelId="{A44DD1E4-0BF0-415F-808F-F579EC5D627E}" srcId="{B6126087-CADD-4AA3-B4B4-0C596DD32DCC}" destId="{5E019DEA-93F1-4C19-9F56-67BD2CF583EE}" srcOrd="2" destOrd="0" parTransId="{F7AE5197-13AB-4CB7-A4F9-05DDF3267F18}" sibTransId="{95F34338-4ED5-4062-8E70-4A0EB4C4E448}"/>
    <dgm:cxn modelId="{00AA0C81-583B-4FBC-8ADF-329FCE89EF4D}" type="presParOf" srcId="{B337B695-60F5-43AB-9115-8CEBBC5A15B0}" destId="{4F6D7253-4AE8-475A-B039-6243FD788742}" srcOrd="0" destOrd="0" presId="urn:microsoft.com/office/officeart/2005/8/layout/chevron1"/>
    <dgm:cxn modelId="{D276EE33-BB0E-43C7-AAE3-9C6DFAF91B7B}" type="presParOf" srcId="{B337B695-60F5-43AB-9115-8CEBBC5A15B0}" destId="{AAC8F96A-B4F9-4C69-9476-AB0824C7A10A}" srcOrd="1" destOrd="0" presId="urn:microsoft.com/office/officeart/2005/8/layout/chevron1"/>
    <dgm:cxn modelId="{F911F200-196E-4062-BA80-051E318E7236}" type="presParOf" srcId="{B337B695-60F5-43AB-9115-8CEBBC5A15B0}" destId="{0CC54090-B58F-4ACC-B0A5-4C0945C91CE7}" srcOrd="2" destOrd="0" presId="urn:microsoft.com/office/officeart/2005/8/layout/chevron1"/>
    <dgm:cxn modelId="{7923FE36-C8D5-4CD7-8901-CB4CFA1553A1}" type="presParOf" srcId="{B337B695-60F5-43AB-9115-8CEBBC5A15B0}" destId="{48DC615F-61F9-4909-B31C-99D40CFA3BBA}" srcOrd="3" destOrd="0" presId="urn:microsoft.com/office/officeart/2005/8/layout/chevron1"/>
    <dgm:cxn modelId="{93AAC62D-1E97-4FA4-ABAD-E3EE09DA0FDB}" type="presParOf" srcId="{B337B695-60F5-43AB-9115-8CEBBC5A15B0}" destId="{4702A270-5BFF-40B8-956B-C8009D3E6112}" srcOrd="4" destOrd="0" presId="urn:microsoft.com/office/officeart/2005/8/layout/chevron1"/>
  </dgm:cxnLst>
  <dgm:bg/>
  <dgm:whole/>
  <dgm:extLst>
    <a:ext uri="http://schemas.microsoft.com/office/drawing/2008/diagram">
      <dsp:dataModelExt xmlns:dsp="http://schemas.microsoft.com/office/drawing/2008/diagram" relId="rId16" minVer="http://schemas.openxmlformats.org/drawingml/2006/diagram"/>
    </a:ext>
    <a:ext uri="{C62137D5-CB1D-491B-B009-E17868A290BF}">
      <dgm14:recolorImg xmlns:dgm14="http://schemas.microsoft.com/office/drawing/2010/diagram" val="1"/>
    </a:ext>
  </dgm:extLst>
</dgm:dataModel>
</file>

<file path=ppt/diagrams/data11.xml><?xml version="1.0" encoding="utf-8"?>
<dgm:dataModel xmlns:dgm="http://schemas.openxmlformats.org/drawingml/2006/diagram" xmlns:a="http://schemas.openxmlformats.org/drawingml/2006/main">
  <dgm:ptLst>
    <dgm:pt modelId="{B6126087-CADD-4AA3-B4B4-0C596DD32DCC}" type="doc">
      <dgm:prSet loTypeId="urn:microsoft.com/office/officeart/2005/8/layout/chevron1" loCatId="process" qsTypeId="urn:microsoft.com/office/officeart/2005/8/quickstyle/simple1" qsCatId="simple" csTypeId="urn:microsoft.com/office/officeart/2005/8/colors/accent1_2" csCatId="accent1" phldr="1"/>
      <dgm:spPr/>
    </dgm:pt>
    <dgm:pt modelId="{BC17FDC7-ED7D-4067-A2CC-8CB30F987BD0}">
      <dgm:prSet phldrT="[Text]"/>
      <dgm:spPr>
        <a:solidFill>
          <a:srgbClr val="2E266D"/>
        </a:solidFill>
        <a:ln>
          <a:solidFill>
            <a:srgbClr val="EEF8EB"/>
          </a:solidFill>
        </a:ln>
      </dgm:spPr>
      <dgm:t>
        <a:bodyPr/>
        <a:lstStyle/>
        <a:p>
          <a:r>
            <a:rPr lang="en-US">
              <a:solidFill>
                <a:srgbClr val="EEF8EB"/>
              </a:solidFill>
            </a:rPr>
            <a:t>What is a Harmful Algal Bloom?</a:t>
          </a:r>
        </a:p>
      </dgm:t>
    </dgm:pt>
    <dgm:pt modelId="{A18ED6A9-3204-427A-8E61-95F97B441334}" type="parTrans" cxnId="{1D19910E-A128-4292-A7A9-3FFB01383069}">
      <dgm:prSet/>
      <dgm:spPr/>
      <dgm:t>
        <a:bodyPr/>
        <a:lstStyle/>
        <a:p>
          <a:endParaRPr lang="en-US"/>
        </a:p>
      </dgm:t>
    </dgm:pt>
    <dgm:pt modelId="{3B0395C0-A2F3-422D-98D7-3BD185D0556F}" type="sibTrans" cxnId="{1D19910E-A128-4292-A7A9-3FFB01383069}">
      <dgm:prSet/>
      <dgm:spPr/>
      <dgm:t>
        <a:bodyPr/>
        <a:lstStyle/>
        <a:p>
          <a:endParaRPr lang="en-US"/>
        </a:p>
      </dgm:t>
    </dgm:pt>
    <dgm:pt modelId="{5E019DEA-93F1-4C19-9F56-67BD2CF583EE}">
      <dgm:prSet phldrT="[Text]"/>
      <dgm:spPr>
        <a:solidFill>
          <a:srgbClr val="2E266D"/>
        </a:solidFill>
        <a:ln>
          <a:solidFill>
            <a:srgbClr val="EEF8EB"/>
          </a:solidFill>
        </a:ln>
      </dgm:spPr>
      <dgm:t>
        <a:bodyPr/>
        <a:lstStyle/>
        <a:p>
          <a:pPr rtl="0"/>
          <a:r>
            <a:rPr lang="en-US">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Reporting HABs</a:t>
          </a:r>
        </a:p>
      </dgm:t>
    </dgm:pt>
    <dgm:pt modelId="{F7AE5197-13AB-4CB7-A4F9-05DDF3267F18}" type="parTrans" cxnId="{A44DD1E4-0BF0-415F-808F-F579EC5D627E}">
      <dgm:prSet/>
      <dgm:spPr/>
      <dgm:t>
        <a:bodyPr/>
        <a:lstStyle/>
        <a:p>
          <a:endParaRPr lang="en-US"/>
        </a:p>
      </dgm:t>
    </dgm:pt>
    <dgm:pt modelId="{95F34338-4ED5-4062-8E70-4A0EB4C4E448}" type="sibTrans" cxnId="{A44DD1E4-0BF0-415F-808F-F579EC5D627E}">
      <dgm:prSet/>
      <dgm:spPr/>
      <dgm:t>
        <a:bodyPr/>
        <a:lstStyle/>
        <a:p>
          <a:endParaRPr lang="en-US"/>
        </a:p>
      </dgm:t>
    </dgm:pt>
    <dgm:pt modelId="{9B1DB0A4-1498-4DE9-B420-DB87DB181D18}">
      <dgm:prSet phldrT="[Text]"/>
      <dgm:spPr>
        <a:solidFill>
          <a:srgbClr val="2E266D"/>
        </a:solidFill>
        <a:ln>
          <a:solidFill>
            <a:srgbClr val="EEF8EB"/>
          </a:solidFill>
        </a:ln>
      </dgm:spPr>
      <dgm:t>
        <a:bodyPr/>
        <a:lstStyle/>
        <a:p>
          <a:r>
            <a:rPr lang="en-US">
              <a:solidFill>
                <a:schemeClr val="bg1">
                  <a:lumMod val="65000"/>
                </a:schemeClr>
              </a:solidFill>
              <a:latin typeface="Calibri" panose="020F0502020204030204" pitchFamily="34" charset="0"/>
              <a:ea typeface="Calibri" panose="020F0502020204030204" pitchFamily="34" charset="0"/>
              <a:cs typeface="Calibri" panose="020F0502020204030204" pitchFamily="34" charset="0"/>
            </a:rPr>
            <a:t>Identifying HABs</a:t>
          </a:r>
        </a:p>
      </dgm:t>
    </dgm:pt>
    <dgm:pt modelId="{07D62E2D-1D19-43A3-AE51-0F1C91E4DBD6}" type="parTrans" cxnId="{9C4C6FBE-A2E4-4D71-B37F-F286C277F444}">
      <dgm:prSet/>
      <dgm:spPr/>
      <dgm:t>
        <a:bodyPr/>
        <a:lstStyle/>
        <a:p>
          <a:endParaRPr lang="en-US"/>
        </a:p>
      </dgm:t>
    </dgm:pt>
    <dgm:pt modelId="{208D2283-4E96-4DE1-9F9C-691C97717D60}" type="sibTrans" cxnId="{9C4C6FBE-A2E4-4D71-B37F-F286C277F444}">
      <dgm:prSet/>
      <dgm:spPr/>
      <dgm:t>
        <a:bodyPr/>
        <a:lstStyle/>
        <a:p>
          <a:endParaRPr lang="en-US"/>
        </a:p>
      </dgm:t>
    </dgm:pt>
    <dgm:pt modelId="{B337B695-60F5-43AB-9115-8CEBBC5A15B0}" type="pres">
      <dgm:prSet presAssocID="{B6126087-CADD-4AA3-B4B4-0C596DD32DCC}" presName="Name0" presStyleCnt="0">
        <dgm:presLayoutVars>
          <dgm:dir/>
          <dgm:animLvl val="lvl"/>
          <dgm:resizeHandles val="exact"/>
        </dgm:presLayoutVars>
      </dgm:prSet>
      <dgm:spPr/>
    </dgm:pt>
    <dgm:pt modelId="{4F6D7253-4AE8-475A-B039-6243FD788742}" type="pres">
      <dgm:prSet presAssocID="{BC17FDC7-ED7D-4067-A2CC-8CB30F987BD0}" presName="parTxOnly" presStyleLbl="node1" presStyleIdx="0" presStyleCnt="3">
        <dgm:presLayoutVars>
          <dgm:chMax val="0"/>
          <dgm:chPref val="0"/>
          <dgm:bulletEnabled val="1"/>
        </dgm:presLayoutVars>
      </dgm:prSet>
      <dgm:spPr/>
    </dgm:pt>
    <dgm:pt modelId="{AAC8F96A-B4F9-4C69-9476-AB0824C7A10A}" type="pres">
      <dgm:prSet presAssocID="{3B0395C0-A2F3-422D-98D7-3BD185D0556F}" presName="parTxOnlySpace" presStyleCnt="0"/>
      <dgm:spPr/>
    </dgm:pt>
    <dgm:pt modelId="{0CC54090-B58F-4ACC-B0A5-4C0945C91CE7}" type="pres">
      <dgm:prSet presAssocID="{9B1DB0A4-1498-4DE9-B420-DB87DB181D18}" presName="parTxOnly" presStyleLbl="node1" presStyleIdx="1" presStyleCnt="3">
        <dgm:presLayoutVars>
          <dgm:chMax val="0"/>
          <dgm:chPref val="0"/>
          <dgm:bulletEnabled val="1"/>
        </dgm:presLayoutVars>
      </dgm:prSet>
      <dgm:spPr/>
    </dgm:pt>
    <dgm:pt modelId="{48DC615F-61F9-4909-B31C-99D40CFA3BBA}" type="pres">
      <dgm:prSet presAssocID="{208D2283-4E96-4DE1-9F9C-691C97717D60}" presName="parTxOnlySpace" presStyleCnt="0"/>
      <dgm:spPr/>
    </dgm:pt>
    <dgm:pt modelId="{4702A270-5BFF-40B8-956B-C8009D3E6112}" type="pres">
      <dgm:prSet presAssocID="{5E019DEA-93F1-4C19-9F56-67BD2CF583EE}" presName="parTxOnly" presStyleLbl="node1" presStyleIdx="2" presStyleCnt="3">
        <dgm:presLayoutVars>
          <dgm:chMax val="0"/>
          <dgm:chPref val="0"/>
          <dgm:bulletEnabled val="1"/>
        </dgm:presLayoutVars>
      </dgm:prSet>
      <dgm:spPr/>
    </dgm:pt>
  </dgm:ptLst>
  <dgm:cxnLst>
    <dgm:cxn modelId="{1D19910E-A128-4292-A7A9-3FFB01383069}" srcId="{B6126087-CADD-4AA3-B4B4-0C596DD32DCC}" destId="{BC17FDC7-ED7D-4067-A2CC-8CB30F987BD0}" srcOrd="0" destOrd="0" parTransId="{A18ED6A9-3204-427A-8E61-95F97B441334}" sibTransId="{3B0395C0-A2F3-422D-98D7-3BD185D0556F}"/>
    <dgm:cxn modelId="{722C9C30-4455-4D2C-B532-91511A14CDE4}" type="presOf" srcId="{B6126087-CADD-4AA3-B4B4-0C596DD32DCC}" destId="{B337B695-60F5-43AB-9115-8CEBBC5A15B0}" srcOrd="0" destOrd="0" presId="urn:microsoft.com/office/officeart/2005/8/layout/chevron1"/>
    <dgm:cxn modelId="{14C20839-9D49-49AE-A0EC-2A4116154C31}" type="presOf" srcId="{9B1DB0A4-1498-4DE9-B420-DB87DB181D18}" destId="{0CC54090-B58F-4ACC-B0A5-4C0945C91CE7}" srcOrd="0" destOrd="0" presId="urn:microsoft.com/office/officeart/2005/8/layout/chevron1"/>
    <dgm:cxn modelId="{00012F9F-AD4A-4514-B18E-93C17BD5D48C}" type="presOf" srcId="{BC17FDC7-ED7D-4067-A2CC-8CB30F987BD0}" destId="{4F6D7253-4AE8-475A-B039-6243FD788742}" srcOrd="0" destOrd="0" presId="urn:microsoft.com/office/officeart/2005/8/layout/chevron1"/>
    <dgm:cxn modelId="{59747CBC-CF78-4CFF-A5A1-4023AB7F7E51}" type="presOf" srcId="{5E019DEA-93F1-4C19-9F56-67BD2CF583EE}" destId="{4702A270-5BFF-40B8-956B-C8009D3E6112}" srcOrd="0" destOrd="0" presId="urn:microsoft.com/office/officeart/2005/8/layout/chevron1"/>
    <dgm:cxn modelId="{9C4C6FBE-A2E4-4D71-B37F-F286C277F444}" srcId="{B6126087-CADD-4AA3-B4B4-0C596DD32DCC}" destId="{9B1DB0A4-1498-4DE9-B420-DB87DB181D18}" srcOrd="1" destOrd="0" parTransId="{07D62E2D-1D19-43A3-AE51-0F1C91E4DBD6}" sibTransId="{208D2283-4E96-4DE1-9F9C-691C97717D60}"/>
    <dgm:cxn modelId="{A44DD1E4-0BF0-415F-808F-F579EC5D627E}" srcId="{B6126087-CADD-4AA3-B4B4-0C596DD32DCC}" destId="{5E019DEA-93F1-4C19-9F56-67BD2CF583EE}" srcOrd="2" destOrd="0" parTransId="{F7AE5197-13AB-4CB7-A4F9-05DDF3267F18}" sibTransId="{95F34338-4ED5-4062-8E70-4A0EB4C4E448}"/>
    <dgm:cxn modelId="{00AA0C81-583B-4FBC-8ADF-329FCE89EF4D}" type="presParOf" srcId="{B337B695-60F5-43AB-9115-8CEBBC5A15B0}" destId="{4F6D7253-4AE8-475A-B039-6243FD788742}" srcOrd="0" destOrd="0" presId="urn:microsoft.com/office/officeart/2005/8/layout/chevron1"/>
    <dgm:cxn modelId="{D276EE33-BB0E-43C7-AAE3-9C6DFAF91B7B}" type="presParOf" srcId="{B337B695-60F5-43AB-9115-8CEBBC5A15B0}" destId="{AAC8F96A-B4F9-4C69-9476-AB0824C7A10A}" srcOrd="1" destOrd="0" presId="urn:microsoft.com/office/officeart/2005/8/layout/chevron1"/>
    <dgm:cxn modelId="{F911F200-196E-4062-BA80-051E318E7236}" type="presParOf" srcId="{B337B695-60F5-43AB-9115-8CEBBC5A15B0}" destId="{0CC54090-B58F-4ACC-B0A5-4C0945C91CE7}" srcOrd="2" destOrd="0" presId="urn:microsoft.com/office/officeart/2005/8/layout/chevron1"/>
    <dgm:cxn modelId="{7923FE36-C8D5-4CD7-8901-CB4CFA1553A1}" type="presParOf" srcId="{B337B695-60F5-43AB-9115-8CEBBC5A15B0}" destId="{48DC615F-61F9-4909-B31C-99D40CFA3BBA}" srcOrd="3" destOrd="0" presId="urn:microsoft.com/office/officeart/2005/8/layout/chevron1"/>
    <dgm:cxn modelId="{93AAC62D-1E97-4FA4-ABAD-E3EE09DA0FDB}" type="presParOf" srcId="{B337B695-60F5-43AB-9115-8CEBBC5A15B0}" destId="{4702A270-5BFF-40B8-956B-C8009D3E6112}" srcOrd="4" destOrd="0" presId="urn:microsoft.com/office/officeart/2005/8/layout/chevron1"/>
  </dgm:cxnLst>
  <dgm:bg/>
  <dgm:whole/>
  <dgm:extLst>
    <a:ext uri="http://schemas.microsoft.com/office/drawing/2008/diagram">
      <dsp:dataModelExt xmlns:dsp="http://schemas.microsoft.com/office/drawing/2008/diagram" relId="rId16" minVer="http://schemas.openxmlformats.org/drawingml/2006/diagram"/>
    </a:ext>
    <a:ext uri="{C62137D5-CB1D-491B-B009-E17868A290BF}">
      <dgm14:recolorImg xmlns:dgm14="http://schemas.microsoft.com/office/drawing/2010/diagram" val="1"/>
    </a:ext>
  </dgm:extLst>
</dgm:dataModel>
</file>

<file path=ppt/diagrams/data12.xml><?xml version="1.0" encoding="utf-8"?>
<dgm:dataModel xmlns:dgm="http://schemas.openxmlformats.org/drawingml/2006/diagram" xmlns:a="http://schemas.openxmlformats.org/drawingml/2006/main">
  <dgm:ptLst>
    <dgm:pt modelId="{B6126087-CADD-4AA3-B4B4-0C596DD32DCC}" type="doc">
      <dgm:prSet loTypeId="urn:microsoft.com/office/officeart/2005/8/layout/chevron1" loCatId="process" qsTypeId="urn:microsoft.com/office/officeart/2005/8/quickstyle/simple1" qsCatId="simple" csTypeId="urn:microsoft.com/office/officeart/2005/8/colors/accent1_2" csCatId="accent1" phldr="1"/>
      <dgm:spPr/>
    </dgm:pt>
    <dgm:pt modelId="{BC17FDC7-ED7D-4067-A2CC-8CB30F987BD0}">
      <dgm:prSet phldrT="[Text]"/>
      <dgm:spPr>
        <a:solidFill>
          <a:srgbClr val="2E266D"/>
        </a:solidFill>
        <a:ln>
          <a:solidFill>
            <a:srgbClr val="EEF8EB"/>
          </a:solidFill>
        </a:ln>
      </dgm:spPr>
      <dgm:t>
        <a:bodyPr/>
        <a:lstStyle/>
        <a:p>
          <a:r>
            <a:rPr lang="en-US">
              <a:solidFill>
                <a:srgbClr val="EEF8EB"/>
              </a:solidFill>
            </a:rPr>
            <a:t>What is a Harmful Algal Bloom?</a:t>
          </a:r>
        </a:p>
      </dgm:t>
    </dgm:pt>
    <dgm:pt modelId="{A18ED6A9-3204-427A-8E61-95F97B441334}" type="parTrans" cxnId="{1D19910E-A128-4292-A7A9-3FFB01383069}">
      <dgm:prSet/>
      <dgm:spPr/>
      <dgm:t>
        <a:bodyPr/>
        <a:lstStyle/>
        <a:p>
          <a:endParaRPr lang="en-US"/>
        </a:p>
      </dgm:t>
    </dgm:pt>
    <dgm:pt modelId="{3B0395C0-A2F3-422D-98D7-3BD185D0556F}" type="sibTrans" cxnId="{1D19910E-A128-4292-A7A9-3FFB01383069}">
      <dgm:prSet/>
      <dgm:spPr/>
      <dgm:t>
        <a:bodyPr/>
        <a:lstStyle/>
        <a:p>
          <a:endParaRPr lang="en-US"/>
        </a:p>
      </dgm:t>
    </dgm:pt>
    <dgm:pt modelId="{5E019DEA-93F1-4C19-9F56-67BD2CF583EE}">
      <dgm:prSet phldrT="[Text]"/>
      <dgm:spPr>
        <a:solidFill>
          <a:srgbClr val="2E266D"/>
        </a:solidFill>
        <a:ln>
          <a:solidFill>
            <a:srgbClr val="EEF8EB"/>
          </a:solidFill>
        </a:ln>
      </dgm:spPr>
      <dgm:t>
        <a:bodyPr/>
        <a:lstStyle/>
        <a:p>
          <a:pPr rtl="0"/>
          <a:r>
            <a:rPr lang="en-US">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Reporting HABs</a:t>
          </a:r>
        </a:p>
      </dgm:t>
    </dgm:pt>
    <dgm:pt modelId="{F7AE5197-13AB-4CB7-A4F9-05DDF3267F18}" type="parTrans" cxnId="{A44DD1E4-0BF0-415F-808F-F579EC5D627E}">
      <dgm:prSet/>
      <dgm:spPr/>
      <dgm:t>
        <a:bodyPr/>
        <a:lstStyle/>
        <a:p>
          <a:endParaRPr lang="en-US"/>
        </a:p>
      </dgm:t>
    </dgm:pt>
    <dgm:pt modelId="{95F34338-4ED5-4062-8E70-4A0EB4C4E448}" type="sibTrans" cxnId="{A44DD1E4-0BF0-415F-808F-F579EC5D627E}">
      <dgm:prSet/>
      <dgm:spPr/>
      <dgm:t>
        <a:bodyPr/>
        <a:lstStyle/>
        <a:p>
          <a:endParaRPr lang="en-US"/>
        </a:p>
      </dgm:t>
    </dgm:pt>
    <dgm:pt modelId="{9B1DB0A4-1498-4DE9-B420-DB87DB181D18}">
      <dgm:prSet phldrT="[Text]"/>
      <dgm:spPr>
        <a:solidFill>
          <a:srgbClr val="2E266D"/>
        </a:solidFill>
        <a:ln>
          <a:solidFill>
            <a:srgbClr val="EEF8EB"/>
          </a:solidFill>
        </a:ln>
      </dgm:spPr>
      <dgm:t>
        <a:bodyPr/>
        <a:lstStyle/>
        <a:p>
          <a:r>
            <a:rPr lang="en-US">
              <a:solidFill>
                <a:schemeClr val="bg1">
                  <a:lumMod val="65000"/>
                </a:schemeClr>
              </a:solidFill>
              <a:latin typeface="Calibri" panose="020F0502020204030204" pitchFamily="34" charset="0"/>
              <a:ea typeface="Calibri" panose="020F0502020204030204" pitchFamily="34" charset="0"/>
              <a:cs typeface="Calibri" panose="020F0502020204030204" pitchFamily="34" charset="0"/>
            </a:rPr>
            <a:t>Identifying HABs</a:t>
          </a:r>
        </a:p>
      </dgm:t>
    </dgm:pt>
    <dgm:pt modelId="{07D62E2D-1D19-43A3-AE51-0F1C91E4DBD6}" type="parTrans" cxnId="{9C4C6FBE-A2E4-4D71-B37F-F286C277F444}">
      <dgm:prSet/>
      <dgm:spPr/>
      <dgm:t>
        <a:bodyPr/>
        <a:lstStyle/>
        <a:p>
          <a:endParaRPr lang="en-US"/>
        </a:p>
      </dgm:t>
    </dgm:pt>
    <dgm:pt modelId="{208D2283-4E96-4DE1-9F9C-691C97717D60}" type="sibTrans" cxnId="{9C4C6FBE-A2E4-4D71-B37F-F286C277F444}">
      <dgm:prSet/>
      <dgm:spPr/>
      <dgm:t>
        <a:bodyPr/>
        <a:lstStyle/>
        <a:p>
          <a:endParaRPr lang="en-US"/>
        </a:p>
      </dgm:t>
    </dgm:pt>
    <dgm:pt modelId="{B337B695-60F5-43AB-9115-8CEBBC5A15B0}" type="pres">
      <dgm:prSet presAssocID="{B6126087-CADD-4AA3-B4B4-0C596DD32DCC}" presName="Name0" presStyleCnt="0">
        <dgm:presLayoutVars>
          <dgm:dir/>
          <dgm:animLvl val="lvl"/>
          <dgm:resizeHandles val="exact"/>
        </dgm:presLayoutVars>
      </dgm:prSet>
      <dgm:spPr/>
    </dgm:pt>
    <dgm:pt modelId="{4F6D7253-4AE8-475A-B039-6243FD788742}" type="pres">
      <dgm:prSet presAssocID="{BC17FDC7-ED7D-4067-A2CC-8CB30F987BD0}" presName="parTxOnly" presStyleLbl="node1" presStyleIdx="0" presStyleCnt="3">
        <dgm:presLayoutVars>
          <dgm:chMax val="0"/>
          <dgm:chPref val="0"/>
          <dgm:bulletEnabled val="1"/>
        </dgm:presLayoutVars>
      </dgm:prSet>
      <dgm:spPr/>
    </dgm:pt>
    <dgm:pt modelId="{AAC8F96A-B4F9-4C69-9476-AB0824C7A10A}" type="pres">
      <dgm:prSet presAssocID="{3B0395C0-A2F3-422D-98D7-3BD185D0556F}" presName="parTxOnlySpace" presStyleCnt="0"/>
      <dgm:spPr/>
    </dgm:pt>
    <dgm:pt modelId="{0CC54090-B58F-4ACC-B0A5-4C0945C91CE7}" type="pres">
      <dgm:prSet presAssocID="{9B1DB0A4-1498-4DE9-B420-DB87DB181D18}" presName="parTxOnly" presStyleLbl="node1" presStyleIdx="1" presStyleCnt="3">
        <dgm:presLayoutVars>
          <dgm:chMax val="0"/>
          <dgm:chPref val="0"/>
          <dgm:bulletEnabled val="1"/>
        </dgm:presLayoutVars>
      </dgm:prSet>
      <dgm:spPr/>
    </dgm:pt>
    <dgm:pt modelId="{48DC615F-61F9-4909-B31C-99D40CFA3BBA}" type="pres">
      <dgm:prSet presAssocID="{208D2283-4E96-4DE1-9F9C-691C97717D60}" presName="parTxOnlySpace" presStyleCnt="0"/>
      <dgm:spPr/>
    </dgm:pt>
    <dgm:pt modelId="{4702A270-5BFF-40B8-956B-C8009D3E6112}" type="pres">
      <dgm:prSet presAssocID="{5E019DEA-93F1-4C19-9F56-67BD2CF583EE}" presName="parTxOnly" presStyleLbl="node1" presStyleIdx="2" presStyleCnt="3">
        <dgm:presLayoutVars>
          <dgm:chMax val="0"/>
          <dgm:chPref val="0"/>
          <dgm:bulletEnabled val="1"/>
        </dgm:presLayoutVars>
      </dgm:prSet>
      <dgm:spPr/>
    </dgm:pt>
  </dgm:ptLst>
  <dgm:cxnLst>
    <dgm:cxn modelId="{1D19910E-A128-4292-A7A9-3FFB01383069}" srcId="{B6126087-CADD-4AA3-B4B4-0C596DD32DCC}" destId="{BC17FDC7-ED7D-4067-A2CC-8CB30F987BD0}" srcOrd="0" destOrd="0" parTransId="{A18ED6A9-3204-427A-8E61-95F97B441334}" sibTransId="{3B0395C0-A2F3-422D-98D7-3BD185D0556F}"/>
    <dgm:cxn modelId="{722C9C30-4455-4D2C-B532-91511A14CDE4}" type="presOf" srcId="{B6126087-CADD-4AA3-B4B4-0C596DD32DCC}" destId="{B337B695-60F5-43AB-9115-8CEBBC5A15B0}" srcOrd="0" destOrd="0" presId="urn:microsoft.com/office/officeart/2005/8/layout/chevron1"/>
    <dgm:cxn modelId="{14C20839-9D49-49AE-A0EC-2A4116154C31}" type="presOf" srcId="{9B1DB0A4-1498-4DE9-B420-DB87DB181D18}" destId="{0CC54090-B58F-4ACC-B0A5-4C0945C91CE7}" srcOrd="0" destOrd="0" presId="urn:microsoft.com/office/officeart/2005/8/layout/chevron1"/>
    <dgm:cxn modelId="{00012F9F-AD4A-4514-B18E-93C17BD5D48C}" type="presOf" srcId="{BC17FDC7-ED7D-4067-A2CC-8CB30F987BD0}" destId="{4F6D7253-4AE8-475A-B039-6243FD788742}" srcOrd="0" destOrd="0" presId="urn:microsoft.com/office/officeart/2005/8/layout/chevron1"/>
    <dgm:cxn modelId="{59747CBC-CF78-4CFF-A5A1-4023AB7F7E51}" type="presOf" srcId="{5E019DEA-93F1-4C19-9F56-67BD2CF583EE}" destId="{4702A270-5BFF-40B8-956B-C8009D3E6112}" srcOrd="0" destOrd="0" presId="urn:microsoft.com/office/officeart/2005/8/layout/chevron1"/>
    <dgm:cxn modelId="{9C4C6FBE-A2E4-4D71-B37F-F286C277F444}" srcId="{B6126087-CADD-4AA3-B4B4-0C596DD32DCC}" destId="{9B1DB0A4-1498-4DE9-B420-DB87DB181D18}" srcOrd="1" destOrd="0" parTransId="{07D62E2D-1D19-43A3-AE51-0F1C91E4DBD6}" sibTransId="{208D2283-4E96-4DE1-9F9C-691C97717D60}"/>
    <dgm:cxn modelId="{A44DD1E4-0BF0-415F-808F-F579EC5D627E}" srcId="{B6126087-CADD-4AA3-B4B4-0C596DD32DCC}" destId="{5E019DEA-93F1-4C19-9F56-67BD2CF583EE}" srcOrd="2" destOrd="0" parTransId="{F7AE5197-13AB-4CB7-A4F9-05DDF3267F18}" sibTransId="{95F34338-4ED5-4062-8E70-4A0EB4C4E448}"/>
    <dgm:cxn modelId="{00AA0C81-583B-4FBC-8ADF-329FCE89EF4D}" type="presParOf" srcId="{B337B695-60F5-43AB-9115-8CEBBC5A15B0}" destId="{4F6D7253-4AE8-475A-B039-6243FD788742}" srcOrd="0" destOrd="0" presId="urn:microsoft.com/office/officeart/2005/8/layout/chevron1"/>
    <dgm:cxn modelId="{D276EE33-BB0E-43C7-AAE3-9C6DFAF91B7B}" type="presParOf" srcId="{B337B695-60F5-43AB-9115-8CEBBC5A15B0}" destId="{AAC8F96A-B4F9-4C69-9476-AB0824C7A10A}" srcOrd="1" destOrd="0" presId="urn:microsoft.com/office/officeart/2005/8/layout/chevron1"/>
    <dgm:cxn modelId="{F911F200-196E-4062-BA80-051E318E7236}" type="presParOf" srcId="{B337B695-60F5-43AB-9115-8CEBBC5A15B0}" destId="{0CC54090-B58F-4ACC-B0A5-4C0945C91CE7}" srcOrd="2" destOrd="0" presId="urn:microsoft.com/office/officeart/2005/8/layout/chevron1"/>
    <dgm:cxn modelId="{7923FE36-C8D5-4CD7-8901-CB4CFA1553A1}" type="presParOf" srcId="{B337B695-60F5-43AB-9115-8CEBBC5A15B0}" destId="{48DC615F-61F9-4909-B31C-99D40CFA3BBA}" srcOrd="3" destOrd="0" presId="urn:microsoft.com/office/officeart/2005/8/layout/chevron1"/>
    <dgm:cxn modelId="{93AAC62D-1E97-4FA4-ABAD-E3EE09DA0FDB}" type="presParOf" srcId="{B337B695-60F5-43AB-9115-8CEBBC5A15B0}" destId="{4702A270-5BFF-40B8-956B-C8009D3E6112}" srcOrd="4" destOrd="0" presId="urn:microsoft.com/office/officeart/2005/8/layout/chevron1"/>
  </dgm:cxnLst>
  <dgm:bg/>
  <dgm:whole/>
  <dgm:extLst>
    <a:ext uri="http://schemas.microsoft.com/office/drawing/2008/diagram">
      <dsp:dataModelExt xmlns:dsp="http://schemas.microsoft.com/office/drawing/2008/diagram" relId="rId18" minVer="http://schemas.openxmlformats.org/drawingml/2006/diagram"/>
    </a:ext>
    <a:ext uri="{C62137D5-CB1D-491B-B009-E17868A290BF}">
      <dgm14:recolorImg xmlns:dgm14="http://schemas.microsoft.com/office/drawing/2010/diagram" val="1"/>
    </a:ext>
  </dgm:extLst>
</dgm:dataModel>
</file>

<file path=ppt/diagrams/data13.xml><?xml version="1.0" encoding="utf-8"?>
<dgm:dataModel xmlns:dgm="http://schemas.openxmlformats.org/drawingml/2006/diagram" xmlns:a="http://schemas.openxmlformats.org/drawingml/2006/main">
  <dgm:ptLst>
    <dgm:pt modelId="{B6126087-CADD-4AA3-B4B4-0C596DD32DCC}" type="doc">
      <dgm:prSet loTypeId="urn:microsoft.com/office/officeart/2005/8/layout/chevron1" loCatId="process" qsTypeId="urn:microsoft.com/office/officeart/2005/8/quickstyle/simple1" qsCatId="simple" csTypeId="urn:microsoft.com/office/officeart/2005/8/colors/accent1_2" csCatId="accent1" phldr="1"/>
      <dgm:spPr/>
    </dgm:pt>
    <dgm:pt modelId="{BC17FDC7-ED7D-4067-A2CC-8CB30F987BD0}">
      <dgm:prSet phldrT="[Text]"/>
      <dgm:spPr>
        <a:solidFill>
          <a:srgbClr val="2E266D"/>
        </a:solidFill>
        <a:ln>
          <a:solidFill>
            <a:srgbClr val="EEF8EB"/>
          </a:solidFill>
        </a:ln>
      </dgm:spPr>
      <dgm:t>
        <a:bodyPr/>
        <a:lstStyle/>
        <a:p>
          <a:r>
            <a:rPr lang="en-US">
              <a:solidFill>
                <a:srgbClr val="EEF8EB"/>
              </a:solidFill>
            </a:rPr>
            <a:t>What is a Harmful Algal Bloom?</a:t>
          </a:r>
        </a:p>
      </dgm:t>
    </dgm:pt>
    <dgm:pt modelId="{A18ED6A9-3204-427A-8E61-95F97B441334}" type="parTrans" cxnId="{1D19910E-A128-4292-A7A9-3FFB01383069}">
      <dgm:prSet/>
      <dgm:spPr/>
      <dgm:t>
        <a:bodyPr/>
        <a:lstStyle/>
        <a:p>
          <a:endParaRPr lang="en-US"/>
        </a:p>
      </dgm:t>
    </dgm:pt>
    <dgm:pt modelId="{3B0395C0-A2F3-422D-98D7-3BD185D0556F}" type="sibTrans" cxnId="{1D19910E-A128-4292-A7A9-3FFB01383069}">
      <dgm:prSet/>
      <dgm:spPr/>
      <dgm:t>
        <a:bodyPr/>
        <a:lstStyle/>
        <a:p>
          <a:endParaRPr lang="en-US"/>
        </a:p>
      </dgm:t>
    </dgm:pt>
    <dgm:pt modelId="{5E019DEA-93F1-4C19-9F56-67BD2CF583EE}">
      <dgm:prSet phldrT="[Text]"/>
      <dgm:spPr>
        <a:solidFill>
          <a:srgbClr val="2E266D"/>
        </a:solidFill>
        <a:ln>
          <a:solidFill>
            <a:srgbClr val="EEF8EB"/>
          </a:solidFill>
        </a:ln>
      </dgm:spPr>
      <dgm:t>
        <a:bodyPr/>
        <a:lstStyle/>
        <a:p>
          <a:pPr rtl="0"/>
          <a:r>
            <a:rPr lang="en-US">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Reporting HABs</a:t>
          </a:r>
        </a:p>
      </dgm:t>
    </dgm:pt>
    <dgm:pt modelId="{F7AE5197-13AB-4CB7-A4F9-05DDF3267F18}" type="parTrans" cxnId="{A44DD1E4-0BF0-415F-808F-F579EC5D627E}">
      <dgm:prSet/>
      <dgm:spPr/>
      <dgm:t>
        <a:bodyPr/>
        <a:lstStyle/>
        <a:p>
          <a:endParaRPr lang="en-US"/>
        </a:p>
      </dgm:t>
    </dgm:pt>
    <dgm:pt modelId="{95F34338-4ED5-4062-8E70-4A0EB4C4E448}" type="sibTrans" cxnId="{A44DD1E4-0BF0-415F-808F-F579EC5D627E}">
      <dgm:prSet/>
      <dgm:spPr/>
      <dgm:t>
        <a:bodyPr/>
        <a:lstStyle/>
        <a:p>
          <a:endParaRPr lang="en-US"/>
        </a:p>
      </dgm:t>
    </dgm:pt>
    <dgm:pt modelId="{9B1DB0A4-1498-4DE9-B420-DB87DB181D18}">
      <dgm:prSet phldrT="[Text]"/>
      <dgm:spPr>
        <a:solidFill>
          <a:srgbClr val="2E266D"/>
        </a:solidFill>
        <a:ln>
          <a:solidFill>
            <a:srgbClr val="EEF8EB"/>
          </a:solidFill>
        </a:ln>
      </dgm:spPr>
      <dgm:t>
        <a:bodyPr/>
        <a:lstStyle/>
        <a:p>
          <a:r>
            <a:rPr lang="en-US">
              <a:solidFill>
                <a:schemeClr val="bg1">
                  <a:lumMod val="65000"/>
                </a:schemeClr>
              </a:solidFill>
              <a:latin typeface="Calibri" panose="020F0502020204030204" pitchFamily="34" charset="0"/>
              <a:ea typeface="Calibri" panose="020F0502020204030204" pitchFamily="34" charset="0"/>
              <a:cs typeface="Calibri" panose="020F0502020204030204" pitchFamily="34" charset="0"/>
            </a:rPr>
            <a:t>Identifying HABs</a:t>
          </a:r>
        </a:p>
      </dgm:t>
    </dgm:pt>
    <dgm:pt modelId="{07D62E2D-1D19-43A3-AE51-0F1C91E4DBD6}" type="parTrans" cxnId="{9C4C6FBE-A2E4-4D71-B37F-F286C277F444}">
      <dgm:prSet/>
      <dgm:spPr/>
      <dgm:t>
        <a:bodyPr/>
        <a:lstStyle/>
        <a:p>
          <a:endParaRPr lang="en-US"/>
        </a:p>
      </dgm:t>
    </dgm:pt>
    <dgm:pt modelId="{208D2283-4E96-4DE1-9F9C-691C97717D60}" type="sibTrans" cxnId="{9C4C6FBE-A2E4-4D71-B37F-F286C277F444}">
      <dgm:prSet/>
      <dgm:spPr/>
      <dgm:t>
        <a:bodyPr/>
        <a:lstStyle/>
        <a:p>
          <a:endParaRPr lang="en-US"/>
        </a:p>
      </dgm:t>
    </dgm:pt>
    <dgm:pt modelId="{B337B695-60F5-43AB-9115-8CEBBC5A15B0}" type="pres">
      <dgm:prSet presAssocID="{B6126087-CADD-4AA3-B4B4-0C596DD32DCC}" presName="Name0" presStyleCnt="0">
        <dgm:presLayoutVars>
          <dgm:dir/>
          <dgm:animLvl val="lvl"/>
          <dgm:resizeHandles val="exact"/>
        </dgm:presLayoutVars>
      </dgm:prSet>
      <dgm:spPr/>
    </dgm:pt>
    <dgm:pt modelId="{4F6D7253-4AE8-475A-B039-6243FD788742}" type="pres">
      <dgm:prSet presAssocID="{BC17FDC7-ED7D-4067-A2CC-8CB30F987BD0}" presName="parTxOnly" presStyleLbl="node1" presStyleIdx="0" presStyleCnt="3">
        <dgm:presLayoutVars>
          <dgm:chMax val="0"/>
          <dgm:chPref val="0"/>
          <dgm:bulletEnabled val="1"/>
        </dgm:presLayoutVars>
      </dgm:prSet>
      <dgm:spPr/>
    </dgm:pt>
    <dgm:pt modelId="{AAC8F96A-B4F9-4C69-9476-AB0824C7A10A}" type="pres">
      <dgm:prSet presAssocID="{3B0395C0-A2F3-422D-98D7-3BD185D0556F}" presName="parTxOnlySpace" presStyleCnt="0"/>
      <dgm:spPr/>
    </dgm:pt>
    <dgm:pt modelId="{0CC54090-B58F-4ACC-B0A5-4C0945C91CE7}" type="pres">
      <dgm:prSet presAssocID="{9B1DB0A4-1498-4DE9-B420-DB87DB181D18}" presName="parTxOnly" presStyleLbl="node1" presStyleIdx="1" presStyleCnt="3">
        <dgm:presLayoutVars>
          <dgm:chMax val="0"/>
          <dgm:chPref val="0"/>
          <dgm:bulletEnabled val="1"/>
        </dgm:presLayoutVars>
      </dgm:prSet>
      <dgm:spPr/>
    </dgm:pt>
    <dgm:pt modelId="{48DC615F-61F9-4909-B31C-99D40CFA3BBA}" type="pres">
      <dgm:prSet presAssocID="{208D2283-4E96-4DE1-9F9C-691C97717D60}" presName="parTxOnlySpace" presStyleCnt="0"/>
      <dgm:spPr/>
    </dgm:pt>
    <dgm:pt modelId="{4702A270-5BFF-40B8-956B-C8009D3E6112}" type="pres">
      <dgm:prSet presAssocID="{5E019DEA-93F1-4C19-9F56-67BD2CF583EE}" presName="parTxOnly" presStyleLbl="node1" presStyleIdx="2" presStyleCnt="3">
        <dgm:presLayoutVars>
          <dgm:chMax val="0"/>
          <dgm:chPref val="0"/>
          <dgm:bulletEnabled val="1"/>
        </dgm:presLayoutVars>
      </dgm:prSet>
      <dgm:spPr/>
    </dgm:pt>
  </dgm:ptLst>
  <dgm:cxnLst>
    <dgm:cxn modelId="{1D19910E-A128-4292-A7A9-3FFB01383069}" srcId="{B6126087-CADD-4AA3-B4B4-0C596DD32DCC}" destId="{BC17FDC7-ED7D-4067-A2CC-8CB30F987BD0}" srcOrd="0" destOrd="0" parTransId="{A18ED6A9-3204-427A-8E61-95F97B441334}" sibTransId="{3B0395C0-A2F3-422D-98D7-3BD185D0556F}"/>
    <dgm:cxn modelId="{722C9C30-4455-4D2C-B532-91511A14CDE4}" type="presOf" srcId="{B6126087-CADD-4AA3-B4B4-0C596DD32DCC}" destId="{B337B695-60F5-43AB-9115-8CEBBC5A15B0}" srcOrd="0" destOrd="0" presId="urn:microsoft.com/office/officeart/2005/8/layout/chevron1"/>
    <dgm:cxn modelId="{14C20839-9D49-49AE-A0EC-2A4116154C31}" type="presOf" srcId="{9B1DB0A4-1498-4DE9-B420-DB87DB181D18}" destId="{0CC54090-B58F-4ACC-B0A5-4C0945C91CE7}" srcOrd="0" destOrd="0" presId="urn:microsoft.com/office/officeart/2005/8/layout/chevron1"/>
    <dgm:cxn modelId="{00012F9F-AD4A-4514-B18E-93C17BD5D48C}" type="presOf" srcId="{BC17FDC7-ED7D-4067-A2CC-8CB30F987BD0}" destId="{4F6D7253-4AE8-475A-B039-6243FD788742}" srcOrd="0" destOrd="0" presId="urn:microsoft.com/office/officeart/2005/8/layout/chevron1"/>
    <dgm:cxn modelId="{59747CBC-CF78-4CFF-A5A1-4023AB7F7E51}" type="presOf" srcId="{5E019DEA-93F1-4C19-9F56-67BD2CF583EE}" destId="{4702A270-5BFF-40B8-956B-C8009D3E6112}" srcOrd="0" destOrd="0" presId="urn:microsoft.com/office/officeart/2005/8/layout/chevron1"/>
    <dgm:cxn modelId="{9C4C6FBE-A2E4-4D71-B37F-F286C277F444}" srcId="{B6126087-CADD-4AA3-B4B4-0C596DD32DCC}" destId="{9B1DB0A4-1498-4DE9-B420-DB87DB181D18}" srcOrd="1" destOrd="0" parTransId="{07D62E2D-1D19-43A3-AE51-0F1C91E4DBD6}" sibTransId="{208D2283-4E96-4DE1-9F9C-691C97717D60}"/>
    <dgm:cxn modelId="{A44DD1E4-0BF0-415F-808F-F579EC5D627E}" srcId="{B6126087-CADD-4AA3-B4B4-0C596DD32DCC}" destId="{5E019DEA-93F1-4C19-9F56-67BD2CF583EE}" srcOrd="2" destOrd="0" parTransId="{F7AE5197-13AB-4CB7-A4F9-05DDF3267F18}" sibTransId="{95F34338-4ED5-4062-8E70-4A0EB4C4E448}"/>
    <dgm:cxn modelId="{00AA0C81-583B-4FBC-8ADF-329FCE89EF4D}" type="presParOf" srcId="{B337B695-60F5-43AB-9115-8CEBBC5A15B0}" destId="{4F6D7253-4AE8-475A-B039-6243FD788742}" srcOrd="0" destOrd="0" presId="urn:microsoft.com/office/officeart/2005/8/layout/chevron1"/>
    <dgm:cxn modelId="{D276EE33-BB0E-43C7-AAE3-9C6DFAF91B7B}" type="presParOf" srcId="{B337B695-60F5-43AB-9115-8CEBBC5A15B0}" destId="{AAC8F96A-B4F9-4C69-9476-AB0824C7A10A}" srcOrd="1" destOrd="0" presId="urn:microsoft.com/office/officeart/2005/8/layout/chevron1"/>
    <dgm:cxn modelId="{F911F200-196E-4062-BA80-051E318E7236}" type="presParOf" srcId="{B337B695-60F5-43AB-9115-8CEBBC5A15B0}" destId="{0CC54090-B58F-4ACC-B0A5-4C0945C91CE7}" srcOrd="2" destOrd="0" presId="urn:microsoft.com/office/officeart/2005/8/layout/chevron1"/>
    <dgm:cxn modelId="{7923FE36-C8D5-4CD7-8901-CB4CFA1553A1}" type="presParOf" srcId="{B337B695-60F5-43AB-9115-8CEBBC5A15B0}" destId="{48DC615F-61F9-4909-B31C-99D40CFA3BBA}" srcOrd="3" destOrd="0" presId="urn:microsoft.com/office/officeart/2005/8/layout/chevron1"/>
    <dgm:cxn modelId="{93AAC62D-1E97-4FA4-ABAD-E3EE09DA0FDB}" type="presParOf" srcId="{B337B695-60F5-43AB-9115-8CEBBC5A15B0}" destId="{4702A270-5BFF-40B8-956B-C8009D3E6112}"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4.xml><?xml version="1.0" encoding="utf-8"?>
<dgm:dataModel xmlns:dgm="http://schemas.openxmlformats.org/drawingml/2006/diagram" xmlns:a="http://schemas.openxmlformats.org/drawingml/2006/main">
  <dgm:ptLst>
    <dgm:pt modelId="{B6126087-CADD-4AA3-B4B4-0C596DD32DCC}" type="doc">
      <dgm:prSet loTypeId="urn:microsoft.com/office/officeart/2005/8/layout/chevron1" loCatId="process" qsTypeId="urn:microsoft.com/office/officeart/2005/8/quickstyle/simple1" qsCatId="simple" csTypeId="urn:microsoft.com/office/officeart/2005/8/colors/accent1_2" csCatId="accent1" phldr="1"/>
      <dgm:spPr/>
    </dgm:pt>
    <dgm:pt modelId="{BC17FDC7-ED7D-4067-A2CC-8CB30F987BD0}">
      <dgm:prSet phldrT="[Text]"/>
      <dgm:spPr>
        <a:solidFill>
          <a:srgbClr val="2E266D"/>
        </a:solidFill>
        <a:ln>
          <a:solidFill>
            <a:srgbClr val="EEF8EB"/>
          </a:solidFill>
        </a:ln>
      </dgm:spPr>
      <dgm:t>
        <a:bodyPr/>
        <a:lstStyle/>
        <a:p>
          <a:r>
            <a:rPr lang="en-US">
              <a:solidFill>
                <a:srgbClr val="EEF8EB"/>
              </a:solidFill>
            </a:rPr>
            <a:t>What is a Harmful Algal Bloom?</a:t>
          </a:r>
        </a:p>
      </dgm:t>
    </dgm:pt>
    <dgm:pt modelId="{A18ED6A9-3204-427A-8E61-95F97B441334}" type="parTrans" cxnId="{1D19910E-A128-4292-A7A9-3FFB01383069}">
      <dgm:prSet/>
      <dgm:spPr/>
      <dgm:t>
        <a:bodyPr/>
        <a:lstStyle/>
        <a:p>
          <a:endParaRPr lang="en-US"/>
        </a:p>
      </dgm:t>
    </dgm:pt>
    <dgm:pt modelId="{3B0395C0-A2F3-422D-98D7-3BD185D0556F}" type="sibTrans" cxnId="{1D19910E-A128-4292-A7A9-3FFB01383069}">
      <dgm:prSet/>
      <dgm:spPr/>
      <dgm:t>
        <a:bodyPr/>
        <a:lstStyle/>
        <a:p>
          <a:endParaRPr lang="en-US"/>
        </a:p>
      </dgm:t>
    </dgm:pt>
    <dgm:pt modelId="{5E019DEA-93F1-4C19-9F56-67BD2CF583EE}">
      <dgm:prSet phldrT="[Text]"/>
      <dgm:spPr>
        <a:solidFill>
          <a:srgbClr val="2E266D"/>
        </a:solidFill>
        <a:ln>
          <a:solidFill>
            <a:srgbClr val="EEF8EB"/>
          </a:solidFill>
        </a:ln>
      </dgm:spPr>
      <dgm:t>
        <a:bodyPr/>
        <a:lstStyle/>
        <a:p>
          <a:pPr rtl="0"/>
          <a:r>
            <a:rPr lang="en-US">
              <a:solidFill>
                <a:schemeClr val="bg1">
                  <a:lumMod val="50000"/>
                </a:schemeClr>
              </a:solidFill>
              <a:latin typeface="Calibri Light" panose="020F0302020204030204"/>
            </a:rPr>
            <a:t>Reporting HABs</a:t>
          </a:r>
          <a:endParaRPr lang="en-US">
            <a:solidFill>
              <a:schemeClr val="bg1">
                <a:lumMod val="50000"/>
              </a:schemeClr>
            </a:solidFill>
          </a:endParaRPr>
        </a:p>
      </dgm:t>
    </dgm:pt>
    <dgm:pt modelId="{F7AE5197-13AB-4CB7-A4F9-05DDF3267F18}" type="parTrans" cxnId="{A44DD1E4-0BF0-415F-808F-F579EC5D627E}">
      <dgm:prSet/>
      <dgm:spPr/>
      <dgm:t>
        <a:bodyPr/>
        <a:lstStyle/>
        <a:p>
          <a:endParaRPr lang="en-US"/>
        </a:p>
      </dgm:t>
    </dgm:pt>
    <dgm:pt modelId="{95F34338-4ED5-4062-8E70-4A0EB4C4E448}" type="sibTrans" cxnId="{A44DD1E4-0BF0-415F-808F-F579EC5D627E}">
      <dgm:prSet/>
      <dgm:spPr/>
      <dgm:t>
        <a:bodyPr/>
        <a:lstStyle/>
        <a:p>
          <a:endParaRPr lang="en-US"/>
        </a:p>
      </dgm:t>
    </dgm:pt>
    <dgm:pt modelId="{9B1DB0A4-1498-4DE9-B420-DB87DB181D18}">
      <dgm:prSet phldrT="[Text]"/>
      <dgm:spPr>
        <a:solidFill>
          <a:srgbClr val="2E266D"/>
        </a:solidFill>
        <a:ln>
          <a:solidFill>
            <a:srgbClr val="EEF8EB"/>
          </a:solidFill>
        </a:ln>
      </dgm:spPr>
      <dgm:t>
        <a:bodyPr/>
        <a:lstStyle/>
        <a:p>
          <a:r>
            <a:rPr lang="en-US">
              <a:solidFill>
                <a:schemeClr val="bg1">
                  <a:lumMod val="65000"/>
                </a:schemeClr>
              </a:solidFill>
              <a:latin typeface="Calibri Light" panose="020F0302020204030204"/>
            </a:rPr>
            <a:t>Identifying</a:t>
          </a:r>
          <a:r>
            <a:rPr lang="en-US">
              <a:solidFill>
                <a:schemeClr val="bg1">
                  <a:lumMod val="65000"/>
                </a:schemeClr>
              </a:solidFill>
            </a:rPr>
            <a:t> HABs</a:t>
          </a:r>
        </a:p>
      </dgm:t>
    </dgm:pt>
    <dgm:pt modelId="{07D62E2D-1D19-43A3-AE51-0F1C91E4DBD6}" type="parTrans" cxnId="{9C4C6FBE-A2E4-4D71-B37F-F286C277F444}">
      <dgm:prSet/>
      <dgm:spPr/>
      <dgm:t>
        <a:bodyPr/>
        <a:lstStyle/>
        <a:p>
          <a:endParaRPr lang="en-US"/>
        </a:p>
      </dgm:t>
    </dgm:pt>
    <dgm:pt modelId="{208D2283-4E96-4DE1-9F9C-691C97717D60}" type="sibTrans" cxnId="{9C4C6FBE-A2E4-4D71-B37F-F286C277F444}">
      <dgm:prSet/>
      <dgm:spPr/>
      <dgm:t>
        <a:bodyPr/>
        <a:lstStyle/>
        <a:p>
          <a:endParaRPr lang="en-US"/>
        </a:p>
      </dgm:t>
    </dgm:pt>
    <dgm:pt modelId="{B337B695-60F5-43AB-9115-8CEBBC5A15B0}" type="pres">
      <dgm:prSet presAssocID="{B6126087-CADD-4AA3-B4B4-0C596DD32DCC}" presName="Name0" presStyleCnt="0">
        <dgm:presLayoutVars>
          <dgm:dir/>
          <dgm:animLvl val="lvl"/>
          <dgm:resizeHandles val="exact"/>
        </dgm:presLayoutVars>
      </dgm:prSet>
      <dgm:spPr/>
    </dgm:pt>
    <dgm:pt modelId="{4F6D7253-4AE8-475A-B039-6243FD788742}" type="pres">
      <dgm:prSet presAssocID="{BC17FDC7-ED7D-4067-A2CC-8CB30F987BD0}" presName="parTxOnly" presStyleLbl="node1" presStyleIdx="0" presStyleCnt="3">
        <dgm:presLayoutVars>
          <dgm:chMax val="0"/>
          <dgm:chPref val="0"/>
          <dgm:bulletEnabled val="1"/>
        </dgm:presLayoutVars>
      </dgm:prSet>
      <dgm:spPr/>
    </dgm:pt>
    <dgm:pt modelId="{AAC8F96A-B4F9-4C69-9476-AB0824C7A10A}" type="pres">
      <dgm:prSet presAssocID="{3B0395C0-A2F3-422D-98D7-3BD185D0556F}" presName="parTxOnlySpace" presStyleCnt="0"/>
      <dgm:spPr/>
    </dgm:pt>
    <dgm:pt modelId="{0CC54090-B58F-4ACC-B0A5-4C0945C91CE7}" type="pres">
      <dgm:prSet presAssocID="{9B1DB0A4-1498-4DE9-B420-DB87DB181D18}" presName="parTxOnly" presStyleLbl="node1" presStyleIdx="1" presStyleCnt="3">
        <dgm:presLayoutVars>
          <dgm:chMax val="0"/>
          <dgm:chPref val="0"/>
          <dgm:bulletEnabled val="1"/>
        </dgm:presLayoutVars>
      </dgm:prSet>
      <dgm:spPr/>
    </dgm:pt>
    <dgm:pt modelId="{48DC615F-61F9-4909-B31C-99D40CFA3BBA}" type="pres">
      <dgm:prSet presAssocID="{208D2283-4E96-4DE1-9F9C-691C97717D60}" presName="parTxOnlySpace" presStyleCnt="0"/>
      <dgm:spPr/>
    </dgm:pt>
    <dgm:pt modelId="{4702A270-5BFF-40B8-956B-C8009D3E6112}" type="pres">
      <dgm:prSet presAssocID="{5E019DEA-93F1-4C19-9F56-67BD2CF583EE}" presName="parTxOnly" presStyleLbl="node1" presStyleIdx="2" presStyleCnt="3">
        <dgm:presLayoutVars>
          <dgm:chMax val="0"/>
          <dgm:chPref val="0"/>
          <dgm:bulletEnabled val="1"/>
        </dgm:presLayoutVars>
      </dgm:prSet>
      <dgm:spPr/>
    </dgm:pt>
  </dgm:ptLst>
  <dgm:cxnLst>
    <dgm:cxn modelId="{1D19910E-A128-4292-A7A9-3FFB01383069}" srcId="{B6126087-CADD-4AA3-B4B4-0C596DD32DCC}" destId="{BC17FDC7-ED7D-4067-A2CC-8CB30F987BD0}" srcOrd="0" destOrd="0" parTransId="{A18ED6A9-3204-427A-8E61-95F97B441334}" sibTransId="{3B0395C0-A2F3-422D-98D7-3BD185D0556F}"/>
    <dgm:cxn modelId="{722C9C30-4455-4D2C-B532-91511A14CDE4}" type="presOf" srcId="{B6126087-CADD-4AA3-B4B4-0C596DD32DCC}" destId="{B337B695-60F5-43AB-9115-8CEBBC5A15B0}" srcOrd="0" destOrd="0" presId="urn:microsoft.com/office/officeart/2005/8/layout/chevron1"/>
    <dgm:cxn modelId="{14C20839-9D49-49AE-A0EC-2A4116154C31}" type="presOf" srcId="{9B1DB0A4-1498-4DE9-B420-DB87DB181D18}" destId="{0CC54090-B58F-4ACC-B0A5-4C0945C91CE7}" srcOrd="0" destOrd="0" presId="urn:microsoft.com/office/officeart/2005/8/layout/chevron1"/>
    <dgm:cxn modelId="{00012F9F-AD4A-4514-B18E-93C17BD5D48C}" type="presOf" srcId="{BC17FDC7-ED7D-4067-A2CC-8CB30F987BD0}" destId="{4F6D7253-4AE8-475A-B039-6243FD788742}" srcOrd="0" destOrd="0" presId="urn:microsoft.com/office/officeart/2005/8/layout/chevron1"/>
    <dgm:cxn modelId="{59747CBC-CF78-4CFF-A5A1-4023AB7F7E51}" type="presOf" srcId="{5E019DEA-93F1-4C19-9F56-67BD2CF583EE}" destId="{4702A270-5BFF-40B8-956B-C8009D3E6112}" srcOrd="0" destOrd="0" presId="urn:microsoft.com/office/officeart/2005/8/layout/chevron1"/>
    <dgm:cxn modelId="{9C4C6FBE-A2E4-4D71-B37F-F286C277F444}" srcId="{B6126087-CADD-4AA3-B4B4-0C596DD32DCC}" destId="{9B1DB0A4-1498-4DE9-B420-DB87DB181D18}" srcOrd="1" destOrd="0" parTransId="{07D62E2D-1D19-43A3-AE51-0F1C91E4DBD6}" sibTransId="{208D2283-4E96-4DE1-9F9C-691C97717D60}"/>
    <dgm:cxn modelId="{A44DD1E4-0BF0-415F-808F-F579EC5D627E}" srcId="{B6126087-CADD-4AA3-B4B4-0C596DD32DCC}" destId="{5E019DEA-93F1-4C19-9F56-67BD2CF583EE}" srcOrd="2" destOrd="0" parTransId="{F7AE5197-13AB-4CB7-A4F9-05DDF3267F18}" sibTransId="{95F34338-4ED5-4062-8E70-4A0EB4C4E448}"/>
    <dgm:cxn modelId="{00AA0C81-583B-4FBC-8ADF-329FCE89EF4D}" type="presParOf" srcId="{B337B695-60F5-43AB-9115-8CEBBC5A15B0}" destId="{4F6D7253-4AE8-475A-B039-6243FD788742}" srcOrd="0" destOrd="0" presId="urn:microsoft.com/office/officeart/2005/8/layout/chevron1"/>
    <dgm:cxn modelId="{D276EE33-BB0E-43C7-AAE3-9C6DFAF91B7B}" type="presParOf" srcId="{B337B695-60F5-43AB-9115-8CEBBC5A15B0}" destId="{AAC8F96A-B4F9-4C69-9476-AB0824C7A10A}" srcOrd="1" destOrd="0" presId="urn:microsoft.com/office/officeart/2005/8/layout/chevron1"/>
    <dgm:cxn modelId="{F911F200-196E-4062-BA80-051E318E7236}" type="presParOf" srcId="{B337B695-60F5-43AB-9115-8CEBBC5A15B0}" destId="{0CC54090-B58F-4ACC-B0A5-4C0945C91CE7}" srcOrd="2" destOrd="0" presId="urn:microsoft.com/office/officeart/2005/8/layout/chevron1"/>
    <dgm:cxn modelId="{7923FE36-C8D5-4CD7-8901-CB4CFA1553A1}" type="presParOf" srcId="{B337B695-60F5-43AB-9115-8CEBBC5A15B0}" destId="{48DC615F-61F9-4909-B31C-99D40CFA3BBA}" srcOrd="3" destOrd="0" presId="urn:microsoft.com/office/officeart/2005/8/layout/chevron1"/>
    <dgm:cxn modelId="{93AAC62D-1E97-4FA4-ABAD-E3EE09DA0FDB}" type="presParOf" srcId="{B337B695-60F5-43AB-9115-8CEBBC5A15B0}" destId="{4702A270-5BFF-40B8-956B-C8009D3E6112}" srcOrd="4" destOrd="0" presId="urn:microsoft.com/office/officeart/2005/8/layout/chevron1"/>
  </dgm:cxnLst>
  <dgm:bg/>
  <dgm:whole/>
  <dgm:extLst>
    <a:ext uri="http://schemas.microsoft.com/office/drawing/2008/diagram">
      <dsp:dataModelExt xmlns:dsp="http://schemas.microsoft.com/office/drawing/2008/diagram" relId="rId10" minVer="http://schemas.openxmlformats.org/drawingml/2006/diagram"/>
    </a:ext>
    <a:ext uri="{C62137D5-CB1D-491B-B009-E17868A290BF}">
      <dgm14:recolorImg xmlns:dgm14="http://schemas.microsoft.com/office/drawing/2010/diagram" val="1"/>
    </a:ext>
  </dgm:extLst>
</dgm:dataModel>
</file>

<file path=ppt/diagrams/data15.xml><?xml version="1.0" encoding="utf-8"?>
<dgm:dataModel xmlns:dgm="http://schemas.openxmlformats.org/drawingml/2006/diagram" xmlns:a="http://schemas.openxmlformats.org/drawingml/2006/main">
  <dgm:ptLst>
    <dgm:pt modelId="{B6126087-CADD-4AA3-B4B4-0C596DD32DCC}" type="doc">
      <dgm:prSet loTypeId="urn:microsoft.com/office/officeart/2005/8/layout/chevron1" loCatId="process" qsTypeId="urn:microsoft.com/office/officeart/2005/8/quickstyle/simple1" qsCatId="simple" csTypeId="urn:microsoft.com/office/officeart/2005/8/colors/accent1_2" csCatId="accent1" phldr="1"/>
      <dgm:spPr/>
    </dgm:pt>
    <dgm:pt modelId="{BC17FDC7-ED7D-4067-A2CC-8CB30F987BD0}">
      <dgm:prSet phldrT="[Text]"/>
      <dgm:spPr>
        <a:solidFill>
          <a:srgbClr val="2E266D"/>
        </a:solidFill>
        <a:ln>
          <a:solidFill>
            <a:srgbClr val="EEF8EB"/>
          </a:solidFill>
        </a:ln>
      </dgm:spPr>
      <dgm:t>
        <a:bodyPr/>
        <a:lstStyle/>
        <a:p>
          <a:r>
            <a:rPr lang="en-US">
              <a:solidFill>
                <a:srgbClr val="EEF8EB"/>
              </a:solidFill>
            </a:rPr>
            <a:t>What is a Harmful Algal Bloom?</a:t>
          </a:r>
        </a:p>
      </dgm:t>
    </dgm:pt>
    <dgm:pt modelId="{A18ED6A9-3204-427A-8E61-95F97B441334}" type="parTrans" cxnId="{1D19910E-A128-4292-A7A9-3FFB01383069}">
      <dgm:prSet/>
      <dgm:spPr/>
      <dgm:t>
        <a:bodyPr/>
        <a:lstStyle/>
        <a:p>
          <a:endParaRPr lang="en-US"/>
        </a:p>
      </dgm:t>
    </dgm:pt>
    <dgm:pt modelId="{3B0395C0-A2F3-422D-98D7-3BD185D0556F}" type="sibTrans" cxnId="{1D19910E-A128-4292-A7A9-3FFB01383069}">
      <dgm:prSet/>
      <dgm:spPr/>
      <dgm:t>
        <a:bodyPr/>
        <a:lstStyle/>
        <a:p>
          <a:endParaRPr lang="en-US"/>
        </a:p>
      </dgm:t>
    </dgm:pt>
    <dgm:pt modelId="{5E019DEA-93F1-4C19-9F56-67BD2CF583EE}">
      <dgm:prSet phldrT="[Text]"/>
      <dgm:spPr>
        <a:solidFill>
          <a:srgbClr val="2E266D"/>
        </a:solidFill>
        <a:ln>
          <a:solidFill>
            <a:srgbClr val="EEF8EB"/>
          </a:solidFill>
        </a:ln>
      </dgm:spPr>
      <dgm:t>
        <a:bodyPr/>
        <a:lstStyle/>
        <a:p>
          <a:pPr rtl="0"/>
          <a:r>
            <a:rPr lang="en-US">
              <a:solidFill>
                <a:schemeClr val="bg1">
                  <a:lumMod val="50000"/>
                </a:schemeClr>
              </a:solidFill>
              <a:latin typeface="Calibri Light" panose="020F0302020204030204"/>
            </a:rPr>
            <a:t>Reporting HABs</a:t>
          </a:r>
          <a:endParaRPr lang="en-US">
            <a:solidFill>
              <a:schemeClr val="bg1">
                <a:lumMod val="50000"/>
              </a:schemeClr>
            </a:solidFill>
          </a:endParaRPr>
        </a:p>
      </dgm:t>
    </dgm:pt>
    <dgm:pt modelId="{F7AE5197-13AB-4CB7-A4F9-05DDF3267F18}" type="parTrans" cxnId="{A44DD1E4-0BF0-415F-808F-F579EC5D627E}">
      <dgm:prSet/>
      <dgm:spPr/>
      <dgm:t>
        <a:bodyPr/>
        <a:lstStyle/>
        <a:p>
          <a:endParaRPr lang="en-US"/>
        </a:p>
      </dgm:t>
    </dgm:pt>
    <dgm:pt modelId="{95F34338-4ED5-4062-8E70-4A0EB4C4E448}" type="sibTrans" cxnId="{A44DD1E4-0BF0-415F-808F-F579EC5D627E}">
      <dgm:prSet/>
      <dgm:spPr/>
      <dgm:t>
        <a:bodyPr/>
        <a:lstStyle/>
        <a:p>
          <a:endParaRPr lang="en-US"/>
        </a:p>
      </dgm:t>
    </dgm:pt>
    <dgm:pt modelId="{9B1DB0A4-1498-4DE9-B420-DB87DB181D18}">
      <dgm:prSet phldrT="[Text]"/>
      <dgm:spPr>
        <a:solidFill>
          <a:srgbClr val="2E266D"/>
        </a:solidFill>
        <a:ln>
          <a:solidFill>
            <a:srgbClr val="EEF8EB"/>
          </a:solidFill>
        </a:ln>
      </dgm:spPr>
      <dgm:t>
        <a:bodyPr/>
        <a:lstStyle/>
        <a:p>
          <a:r>
            <a:rPr lang="en-US">
              <a:solidFill>
                <a:schemeClr val="bg1">
                  <a:lumMod val="65000"/>
                </a:schemeClr>
              </a:solidFill>
              <a:latin typeface="Calibri Light" panose="020F0302020204030204"/>
            </a:rPr>
            <a:t>Identifying</a:t>
          </a:r>
          <a:r>
            <a:rPr lang="en-US">
              <a:solidFill>
                <a:schemeClr val="bg1">
                  <a:lumMod val="65000"/>
                </a:schemeClr>
              </a:solidFill>
            </a:rPr>
            <a:t> HABs</a:t>
          </a:r>
        </a:p>
      </dgm:t>
    </dgm:pt>
    <dgm:pt modelId="{07D62E2D-1D19-43A3-AE51-0F1C91E4DBD6}" type="parTrans" cxnId="{9C4C6FBE-A2E4-4D71-B37F-F286C277F444}">
      <dgm:prSet/>
      <dgm:spPr/>
      <dgm:t>
        <a:bodyPr/>
        <a:lstStyle/>
        <a:p>
          <a:endParaRPr lang="en-US"/>
        </a:p>
      </dgm:t>
    </dgm:pt>
    <dgm:pt modelId="{208D2283-4E96-4DE1-9F9C-691C97717D60}" type="sibTrans" cxnId="{9C4C6FBE-A2E4-4D71-B37F-F286C277F444}">
      <dgm:prSet/>
      <dgm:spPr/>
      <dgm:t>
        <a:bodyPr/>
        <a:lstStyle/>
        <a:p>
          <a:endParaRPr lang="en-US"/>
        </a:p>
      </dgm:t>
    </dgm:pt>
    <dgm:pt modelId="{B337B695-60F5-43AB-9115-8CEBBC5A15B0}" type="pres">
      <dgm:prSet presAssocID="{B6126087-CADD-4AA3-B4B4-0C596DD32DCC}" presName="Name0" presStyleCnt="0">
        <dgm:presLayoutVars>
          <dgm:dir/>
          <dgm:animLvl val="lvl"/>
          <dgm:resizeHandles val="exact"/>
        </dgm:presLayoutVars>
      </dgm:prSet>
      <dgm:spPr/>
    </dgm:pt>
    <dgm:pt modelId="{4F6D7253-4AE8-475A-B039-6243FD788742}" type="pres">
      <dgm:prSet presAssocID="{BC17FDC7-ED7D-4067-A2CC-8CB30F987BD0}" presName="parTxOnly" presStyleLbl="node1" presStyleIdx="0" presStyleCnt="3">
        <dgm:presLayoutVars>
          <dgm:chMax val="0"/>
          <dgm:chPref val="0"/>
          <dgm:bulletEnabled val="1"/>
        </dgm:presLayoutVars>
      </dgm:prSet>
      <dgm:spPr/>
    </dgm:pt>
    <dgm:pt modelId="{AAC8F96A-B4F9-4C69-9476-AB0824C7A10A}" type="pres">
      <dgm:prSet presAssocID="{3B0395C0-A2F3-422D-98D7-3BD185D0556F}" presName="parTxOnlySpace" presStyleCnt="0"/>
      <dgm:spPr/>
    </dgm:pt>
    <dgm:pt modelId="{0CC54090-B58F-4ACC-B0A5-4C0945C91CE7}" type="pres">
      <dgm:prSet presAssocID="{9B1DB0A4-1498-4DE9-B420-DB87DB181D18}" presName="parTxOnly" presStyleLbl="node1" presStyleIdx="1" presStyleCnt="3">
        <dgm:presLayoutVars>
          <dgm:chMax val="0"/>
          <dgm:chPref val="0"/>
          <dgm:bulletEnabled val="1"/>
        </dgm:presLayoutVars>
      </dgm:prSet>
      <dgm:spPr/>
    </dgm:pt>
    <dgm:pt modelId="{48DC615F-61F9-4909-B31C-99D40CFA3BBA}" type="pres">
      <dgm:prSet presAssocID="{208D2283-4E96-4DE1-9F9C-691C97717D60}" presName="parTxOnlySpace" presStyleCnt="0"/>
      <dgm:spPr/>
    </dgm:pt>
    <dgm:pt modelId="{4702A270-5BFF-40B8-956B-C8009D3E6112}" type="pres">
      <dgm:prSet presAssocID="{5E019DEA-93F1-4C19-9F56-67BD2CF583EE}" presName="parTxOnly" presStyleLbl="node1" presStyleIdx="2" presStyleCnt="3">
        <dgm:presLayoutVars>
          <dgm:chMax val="0"/>
          <dgm:chPref val="0"/>
          <dgm:bulletEnabled val="1"/>
        </dgm:presLayoutVars>
      </dgm:prSet>
      <dgm:spPr/>
    </dgm:pt>
  </dgm:ptLst>
  <dgm:cxnLst>
    <dgm:cxn modelId="{1D19910E-A128-4292-A7A9-3FFB01383069}" srcId="{B6126087-CADD-4AA3-B4B4-0C596DD32DCC}" destId="{BC17FDC7-ED7D-4067-A2CC-8CB30F987BD0}" srcOrd="0" destOrd="0" parTransId="{A18ED6A9-3204-427A-8E61-95F97B441334}" sibTransId="{3B0395C0-A2F3-422D-98D7-3BD185D0556F}"/>
    <dgm:cxn modelId="{722C9C30-4455-4D2C-B532-91511A14CDE4}" type="presOf" srcId="{B6126087-CADD-4AA3-B4B4-0C596DD32DCC}" destId="{B337B695-60F5-43AB-9115-8CEBBC5A15B0}" srcOrd="0" destOrd="0" presId="urn:microsoft.com/office/officeart/2005/8/layout/chevron1"/>
    <dgm:cxn modelId="{14C20839-9D49-49AE-A0EC-2A4116154C31}" type="presOf" srcId="{9B1DB0A4-1498-4DE9-B420-DB87DB181D18}" destId="{0CC54090-B58F-4ACC-B0A5-4C0945C91CE7}" srcOrd="0" destOrd="0" presId="urn:microsoft.com/office/officeart/2005/8/layout/chevron1"/>
    <dgm:cxn modelId="{00012F9F-AD4A-4514-B18E-93C17BD5D48C}" type="presOf" srcId="{BC17FDC7-ED7D-4067-A2CC-8CB30F987BD0}" destId="{4F6D7253-4AE8-475A-B039-6243FD788742}" srcOrd="0" destOrd="0" presId="urn:microsoft.com/office/officeart/2005/8/layout/chevron1"/>
    <dgm:cxn modelId="{59747CBC-CF78-4CFF-A5A1-4023AB7F7E51}" type="presOf" srcId="{5E019DEA-93F1-4C19-9F56-67BD2CF583EE}" destId="{4702A270-5BFF-40B8-956B-C8009D3E6112}" srcOrd="0" destOrd="0" presId="urn:microsoft.com/office/officeart/2005/8/layout/chevron1"/>
    <dgm:cxn modelId="{9C4C6FBE-A2E4-4D71-B37F-F286C277F444}" srcId="{B6126087-CADD-4AA3-B4B4-0C596DD32DCC}" destId="{9B1DB0A4-1498-4DE9-B420-DB87DB181D18}" srcOrd="1" destOrd="0" parTransId="{07D62E2D-1D19-43A3-AE51-0F1C91E4DBD6}" sibTransId="{208D2283-4E96-4DE1-9F9C-691C97717D60}"/>
    <dgm:cxn modelId="{A44DD1E4-0BF0-415F-808F-F579EC5D627E}" srcId="{B6126087-CADD-4AA3-B4B4-0C596DD32DCC}" destId="{5E019DEA-93F1-4C19-9F56-67BD2CF583EE}" srcOrd="2" destOrd="0" parTransId="{F7AE5197-13AB-4CB7-A4F9-05DDF3267F18}" sibTransId="{95F34338-4ED5-4062-8E70-4A0EB4C4E448}"/>
    <dgm:cxn modelId="{00AA0C81-583B-4FBC-8ADF-329FCE89EF4D}" type="presParOf" srcId="{B337B695-60F5-43AB-9115-8CEBBC5A15B0}" destId="{4F6D7253-4AE8-475A-B039-6243FD788742}" srcOrd="0" destOrd="0" presId="urn:microsoft.com/office/officeart/2005/8/layout/chevron1"/>
    <dgm:cxn modelId="{D276EE33-BB0E-43C7-AAE3-9C6DFAF91B7B}" type="presParOf" srcId="{B337B695-60F5-43AB-9115-8CEBBC5A15B0}" destId="{AAC8F96A-B4F9-4C69-9476-AB0824C7A10A}" srcOrd="1" destOrd="0" presId="urn:microsoft.com/office/officeart/2005/8/layout/chevron1"/>
    <dgm:cxn modelId="{F911F200-196E-4062-BA80-051E318E7236}" type="presParOf" srcId="{B337B695-60F5-43AB-9115-8CEBBC5A15B0}" destId="{0CC54090-B58F-4ACC-B0A5-4C0945C91CE7}" srcOrd="2" destOrd="0" presId="urn:microsoft.com/office/officeart/2005/8/layout/chevron1"/>
    <dgm:cxn modelId="{7923FE36-C8D5-4CD7-8901-CB4CFA1553A1}" type="presParOf" srcId="{B337B695-60F5-43AB-9115-8CEBBC5A15B0}" destId="{48DC615F-61F9-4909-B31C-99D40CFA3BBA}" srcOrd="3" destOrd="0" presId="urn:microsoft.com/office/officeart/2005/8/layout/chevron1"/>
    <dgm:cxn modelId="{93AAC62D-1E97-4FA4-ABAD-E3EE09DA0FDB}" type="presParOf" srcId="{B337B695-60F5-43AB-9115-8CEBBC5A15B0}" destId="{4702A270-5BFF-40B8-956B-C8009D3E6112}" srcOrd="4"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16.xml><?xml version="1.0" encoding="utf-8"?>
<dgm:dataModel xmlns:dgm="http://schemas.openxmlformats.org/drawingml/2006/diagram" xmlns:a="http://schemas.openxmlformats.org/drawingml/2006/main">
  <dgm:ptLst>
    <dgm:pt modelId="{B6126087-CADD-4AA3-B4B4-0C596DD32DCC}" type="doc">
      <dgm:prSet loTypeId="urn:microsoft.com/office/officeart/2005/8/layout/chevron1" loCatId="process" qsTypeId="urn:microsoft.com/office/officeart/2005/8/quickstyle/simple1" qsCatId="simple" csTypeId="urn:microsoft.com/office/officeart/2005/8/colors/accent1_2" csCatId="accent1" phldr="1"/>
      <dgm:spPr/>
    </dgm:pt>
    <dgm:pt modelId="{BC17FDC7-ED7D-4067-A2CC-8CB30F987BD0}">
      <dgm:prSet phldrT="[Text]"/>
      <dgm:spPr>
        <a:solidFill>
          <a:srgbClr val="2E266D"/>
        </a:solidFill>
        <a:ln>
          <a:solidFill>
            <a:srgbClr val="EEF8EB"/>
          </a:solidFill>
        </a:ln>
      </dgm:spPr>
      <dgm:t>
        <a:bodyPr/>
        <a:lstStyle/>
        <a:p>
          <a:r>
            <a:rPr lang="en-US">
              <a:solidFill>
                <a:srgbClr val="EEF8EB"/>
              </a:solidFill>
            </a:rPr>
            <a:t>What is a Harmful Algal Bloom?</a:t>
          </a:r>
        </a:p>
      </dgm:t>
    </dgm:pt>
    <dgm:pt modelId="{A18ED6A9-3204-427A-8E61-95F97B441334}" type="parTrans" cxnId="{1D19910E-A128-4292-A7A9-3FFB01383069}">
      <dgm:prSet/>
      <dgm:spPr/>
      <dgm:t>
        <a:bodyPr/>
        <a:lstStyle/>
        <a:p>
          <a:endParaRPr lang="en-US"/>
        </a:p>
      </dgm:t>
    </dgm:pt>
    <dgm:pt modelId="{3B0395C0-A2F3-422D-98D7-3BD185D0556F}" type="sibTrans" cxnId="{1D19910E-A128-4292-A7A9-3FFB01383069}">
      <dgm:prSet/>
      <dgm:spPr/>
      <dgm:t>
        <a:bodyPr/>
        <a:lstStyle/>
        <a:p>
          <a:endParaRPr lang="en-US"/>
        </a:p>
      </dgm:t>
    </dgm:pt>
    <dgm:pt modelId="{5E019DEA-93F1-4C19-9F56-67BD2CF583EE}">
      <dgm:prSet phldrT="[Text]"/>
      <dgm:spPr>
        <a:solidFill>
          <a:srgbClr val="2E266D"/>
        </a:solidFill>
        <a:ln>
          <a:solidFill>
            <a:srgbClr val="EEF8EB"/>
          </a:solidFill>
        </a:ln>
      </dgm:spPr>
      <dgm:t>
        <a:bodyPr/>
        <a:lstStyle/>
        <a:p>
          <a:pPr rtl="0"/>
          <a:r>
            <a:rPr lang="en-US">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Reporting HABs</a:t>
          </a:r>
        </a:p>
      </dgm:t>
    </dgm:pt>
    <dgm:pt modelId="{F7AE5197-13AB-4CB7-A4F9-05DDF3267F18}" type="parTrans" cxnId="{A44DD1E4-0BF0-415F-808F-F579EC5D627E}">
      <dgm:prSet/>
      <dgm:spPr/>
      <dgm:t>
        <a:bodyPr/>
        <a:lstStyle/>
        <a:p>
          <a:endParaRPr lang="en-US"/>
        </a:p>
      </dgm:t>
    </dgm:pt>
    <dgm:pt modelId="{95F34338-4ED5-4062-8E70-4A0EB4C4E448}" type="sibTrans" cxnId="{A44DD1E4-0BF0-415F-808F-F579EC5D627E}">
      <dgm:prSet/>
      <dgm:spPr/>
      <dgm:t>
        <a:bodyPr/>
        <a:lstStyle/>
        <a:p>
          <a:endParaRPr lang="en-US"/>
        </a:p>
      </dgm:t>
    </dgm:pt>
    <dgm:pt modelId="{9B1DB0A4-1498-4DE9-B420-DB87DB181D18}">
      <dgm:prSet phldrT="[Text]"/>
      <dgm:spPr>
        <a:solidFill>
          <a:srgbClr val="2E266D"/>
        </a:solidFill>
        <a:ln>
          <a:solidFill>
            <a:srgbClr val="EEF8EB"/>
          </a:solidFill>
        </a:ln>
      </dgm:spPr>
      <dgm:t>
        <a:bodyPr/>
        <a:lstStyle/>
        <a:p>
          <a:r>
            <a:rPr lang="en-US">
              <a:solidFill>
                <a:schemeClr val="bg1">
                  <a:lumMod val="65000"/>
                </a:schemeClr>
              </a:solidFill>
              <a:latin typeface="Calibri" panose="020F0502020204030204" pitchFamily="34" charset="0"/>
              <a:ea typeface="Calibri" panose="020F0502020204030204" pitchFamily="34" charset="0"/>
              <a:cs typeface="Calibri" panose="020F0502020204030204" pitchFamily="34" charset="0"/>
            </a:rPr>
            <a:t>Identifying HABs</a:t>
          </a:r>
        </a:p>
      </dgm:t>
    </dgm:pt>
    <dgm:pt modelId="{07D62E2D-1D19-43A3-AE51-0F1C91E4DBD6}" type="parTrans" cxnId="{9C4C6FBE-A2E4-4D71-B37F-F286C277F444}">
      <dgm:prSet/>
      <dgm:spPr/>
      <dgm:t>
        <a:bodyPr/>
        <a:lstStyle/>
        <a:p>
          <a:endParaRPr lang="en-US"/>
        </a:p>
      </dgm:t>
    </dgm:pt>
    <dgm:pt modelId="{208D2283-4E96-4DE1-9F9C-691C97717D60}" type="sibTrans" cxnId="{9C4C6FBE-A2E4-4D71-B37F-F286C277F444}">
      <dgm:prSet/>
      <dgm:spPr/>
      <dgm:t>
        <a:bodyPr/>
        <a:lstStyle/>
        <a:p>
          <a:endParaRPr lang="en-US"/>
        </a:p>
      </dgm:t>
    </dgm:pt>
    <dgm:pt modelId="{B337B695-60F5-43AB-9115-8CEBBC5A15B0}" type="pres">
      <dgm:prSet presAssocID="{B6126087-CADD-4AA3-B4B4-0C596DD32DCC}" presName="Name0" presStyleCnt="0">
        <dgm:presLayoutVars>
          <dgm:dir/>
          <dgm:animLvl val="lvl"/>
          <dgm:resizeHandles val="exact"/>
        </dgm:presLayoutVars>
      </dgm:prSet>
      <dgm:spPr/>
    </dgm:pt>
    <dgm:pt modelId="{4F6D7253-4AE8-475A-B039-6243FD788742}" type="pres">
      <dgm:prSet presAssocID="{BC17FDC7-ED7D-4067-A2CC-8CB30F987BD0}" presName="parTxOnly" presStyleLbl="node1" presStyleIdx="0" presStyleCnt="3">
        <dgm:presLayoutVars>
          <dgm:chMax val="0"/>
          <dgm:chPref val="0"/>
          <dgm:bulletEnabled val="1"/>
        </dgm:presLayoutVars>
      </dgm:prSet>
      <dgm:spPr/>
    </dgm:pt>
    <dgm:pt modelId="{AAC8F96A-B4F9-4C69-9476-AB0824C7A10A}" type="pres">
      <dgm:prSet presAssocID="{3B0395C0-A2F3-422D-98D7-3BD185D0556F}" presName="parTxOnlySpace" presStyleCnt="0"/>
      <dgm:spPr/>
    </dgm:pt>
    <dgm:pt modelId="{0CC54090-B58F-4ACC-B0A5-4C0945C91CE7}" type="pres">
      <dgm:prSet presAssocID="{9B1DB0A4-1498-4DE9-B420-DB87DB181D18}" presName="parTxOnly" presStyleLbl="node1" presStyleIdx="1" presStyleCnt="3">
        <dgm:presLayoutVars>
          <dgm:chMax val="0"/>
          <dgm:chPref val="0"/>
          <dgm:bulletEnabled val="1"/>
        </dgm:presLayoutVars>
      </dgm:prSet>
      <dgm:spPr/>
    </dgm:pt>
    <dgm:pt modelId="{48DC615F-61F9-4909-B31C-99D40CFA3BBA}" type="pres">
      <dgm:prSet presAssocID="{208D2283-4E96-4DE1-9F9C-691C97717D60}" presName="parTxOnlySpace" presStyleCnt="0"/>
      <dgm:spPr/>
    </dgm:pt>
    <dgm:pt modelId="{4702A270-5BFF-40B8-956B-C8009D3E6112}" type="pres">
      <dgm:prSet presAssocID="{5E019DEA-93F1-4C19-9F56-67BD2CF583EE}" presName="parTxOnly" presStyleLbl="node1" presStyleIdx="2" presStyleCnt="3">
        <dgm:presLayoutVars>
          <dgm:chMax val="0"/>
          <dgm:chPref val="0"/>
          <dgm:bulletEnabled val="1"/>
        </dgm:presLayoutVars>
      </dgm:prSet>
      <dgm:spPr/>
    </dgm:pt>
  </dgm:ptLst>
  <dgm:cxnLst>
    <dgm:cxn modelId="{1D19910E-A128-4292-A7A9-3FFB01383069}" srcId="{B6126087-CADD-4AA3-B4B4-0C596DD32DCC}" destId="{BC17FDC7-ED7D-4067-A2CC-8CB30F987BD0}" srcOrd="0" destOrd="0" parTransId="{A18ED6A9-3204-427A-8E61-95F97B441334}" sibTransId="{3B0395C0-A2F3-422D-98D7-3BD185D0556F}"/>
    <dgm:cxn modelId="{722C9C30-4455-4D2C-B532-91511A14CDE4}" type="presOf" srcId="{B6126087-CADD-4AA3-B4B4-0C596DD32DCC}" destId="{B337B695-60F5-43AB-9115-8CEBBC5A15B0}" srcOrd="0" destOrd="0" presId="urn:microsoft.com/office/officeart/2005/8/layout/chevron1"/>
    <dgm:cxn modelId="{14C20839-9D49-49AE-A0EC-2A4116154C31}" type="presOf" srcId="{9B1DB0A4-1498-4DE9-B420-DB87DB181D18}" destId="{0CC54090-B58F-4ACC-B0A5-4C0945C91CE7}" srcOrd="0" destOrd="0" presId="urn:microsoft.com/office/officeart/2005/8/layout/chevron1"/>
    <dgm:cxn modelId="{00012F9F-AD4A-4514-B18E-93C17BD5D48C}" type="presOf" srcId="{BC17FDC7-ED7D-4067-A2CC-8CB30F987BD0}" destId="{4F6D7253-4AE8-475A-B039-6243FD788742}" srcOrd="0" destOrd="0" presId="urn:microsoft.com/office/officeart/2005/8/layout/chevron1"/>
    <dgm:cxn modelId="{59747CBC-CF78-4CFF-A5A1-4023AB7F7E51}" type="presOf" srcId="{5E019DEA-93F1-4C19-9F56-67BD2CF583EE}" destId="{4702A270-5BFF-40B8-956B-C8009D3E6112}" srcOrd="0" destOrd="0" presId="urn:microsoft.com/office/officeart/2005/8/layout/chevron1"/>
    <dgm:cxn modelId="{9C4C6FBE-A2E4-4D71-B37F-F286C277F444}" srcId="{B6126087-CADD-4AA3-B4B4-0C596DD32DCC}" destId="{9B1DB0A4-1498-4DE9-B420-DB87DB181D18}" srcOrd="1" destOrd="0" parTransId="{07D62E2D-1D19-43A3-AE51-0F1C91E4DBD6}" sibTransId="{208D2283-4E96-4DE1-9F9C-691C97717D60}"/>
    <dgm:cxn modelId="{A44DD1E4-0BF0-415F-808F-F579EC5D627E}" srcId="{B6126087-CADD-4AA3-B4B4-0C596DD32DCC}" destId="{5E019DEA-93F1-4C19-9F56-67BD2CF583EE}" srcOrd="2" destOrd="0" parTransId="{F7AE5197-13AB-4CB7-A4F9-05DDF3267F18}" sibTransId="{95F34338-4ED5-4062-8E70-4A0EB4C4E448}"/>
    <dgm:cxn modelId="{00AA0C81-583B-4FBC-8ADF-329FCE89EF4D}" type="presParOf" srcId="{B337B695-60F5-43AB-9115-8CEBBC5A15B0}" destId="{4F6D7253-4AE8-475A-B039-6243FD788742}" srcOrd="0" destOrd="0" presId="urn:microsoft.com/office/officeart/2005/8/layout/chevron1"/>
    <dgm:cxn modelId="{D276EE33-BB0E-43C7-AAE3-9C6DFAF91B7B}" type="presParOf" srcId="{B337B695-60F5-43AB-9115-8CEBBC5A15B0}" destId="{AAC8F96A-B4F9-4C69-9476-AB0824C7A10A}" srcOrd="1" destOrd="0" presId="urn:microsoft.com/office/officeart/2005/8/layout/chevron1"/>
    <dgm:cxn modelId="{F911F200-196E-4062-BA80-051E318E7236}" type="presParOf" srcId="{B337B695-60F5-43AB-9115-8CEBBC5A15B0}" destId="{0CC54090-B58F-4ACC-B0A5-4C0945C91CE7}" srcOrd="2" destOrd="0" presId="urn:microsoft.com/office/officeart/2005/8/layout/chevron1"/>
    <dgm:cxn modelId="{7923FE36-C8D5-4CD7-8901-CB4CFA1553A1}" type="presParOf" srcId="{B337B695-60F5-43AB-9115-8CEBBC5A15B0}" destId="{48DC615F-61F9-4909-B31C-99D40CFA3BBA}" srcOrd="3" destOrd="0" presId="urn:microsoft.com/office/officeart/2005/8/layout/chevron1"/>
    <dgm:cxn modelId="{93AAC62D-1E97-4FA4-ABAD-E3EE09DA0FDB}" type="presParOf" srcId="{B337B695-60F5-43AB-9115-8CEBBC5A15B0}" destId="{4702A270-5BFF-40B8-956B-C8009D3E6112}" srcOrd="4" destOrd="0" presId="urn:microsoft.com/office/officeart/2005/8/layout/chevron1"/>
  </dgm:cxnLst>
  <dgm:bg/>
  <dgm:whole/>
  <dgm:extLst>
    <a:ext uri="http://schemas.microsoft.com/office/drawing/2008/diagram">
      <dsp:dataModelExt xmlns:dsp="http://schemas.microsoft.com/office/drawing/2008/diagram" relId="rId18" minVer="http://schemas.openxmlformats.org/drawingml/2006/diagram"/>
    </a:ext>
    <a:ext uri="{C62137D5-CB1D-491B-B009-E17868A290BF}">
      <dgm14:recolorImg xmlns:dgm14="http://schemas.microsoft.com/office/drawing/2010/diagram" val="1"/>
    </a:ext>
  </dgm:extLst>
</dgm:dataModel>
</file>

<file path=ppt/diagrams/data17.xml><?xml version="1.0" encoding="utf-8"?>
<dgm:dataModel xmlns:dgm="http://schemas.openxmlformats.org/drawingml/2006/diagram" xmlns:a="http://schemas.openxmlformats.org/drawingml/2006/main">
  <dgm:ptLst>
    <dgm:pt modelId="{B6126087-CADD-4AA3-B4B4-0C596DD32DCC}" type="doc">
      <dgm:prSet loTypeId="urn:microsoft.com/office/officeart/2005/8/layout/chevron1" loCatId="process" qsTypeId="urn:microsoft.com/office/officeart/2005/8/quickstyle/simple1" qsCatId="simple" csTypeId="urn:microsoft.com/office/officeart/2005/8/colors/accent1_2" csCatId="accent1" phldr="1"/>
      <dgm:spPr/>
    </dgm:pt>
    <dgm:pt modelId="{BC17FDC7-ED7D-4067-A2CC-8CB30F987BD0}">
      <dgm:prSet phldrT="[Text]"/>
      <dgm:spPr>
        <a:solidFill>
          <a:srgbClr val="2E266D"/>
        </a:solidFill>
        <a:ln>
          <a:solidFill>
            <a:srgbClr val="EEF8EB"/>
          </a:solidFill>
        </a:ln>
      </dgm:spPr>
      <dgm:t>
        <a:bodyPr/>
        <a:lstStyle/>
        <a:p>
          <a:r>
            <a:rPr lang="en-US">
              <a:solidFill>
                <a:schemeClr val="bg1">
                  <a:lumMod val="50000"/>
                </a:schemeClr>
              </a:solidFill>
            </a:rPr>
            <a:t>What is a Harmful Algal Bloom?</a:t>
          </a:r>
        </a:p>
      </dgm:t>
    </dgm:pt>
    <dgm:pt modelId="{A18ED6A9-3204-427A-8E61-95F97B441334}" type="parTrans" cxnId="{1D19910E-A128-4292-A7A9-3FFB01383069}">
      <dgm:prSet/>
      <dgm:spPr/>
      <dgm:t>
        <a:bodyPr/>
        <a:lstStyle/>
        <a:p>
          <a:endParaRPr lang="en-US"/>
        </a:p>
      </dgm:t>
    </dgm:pt>
    <dgm:pt modelId="{3B0395C0-A2F3-422D-98D7-3BD185D0556F}" type="sibTrans" cxnId="{1D19910E-A128-4292-A7A9-3FFB01383069}">
      <dgm:prSet/>
      <dgm:spPr/>
      <dgm:t>
        <a:bodyPr/>
        <a:lstStyle/>
        <a:p>
          <a:endParaRPr lang="en-US"/>
        </a:p>
      </dgm:t>
    </dgm:pt>
    <dgm:pt modelId="{5E019DEA-93F1-4C19-9F56-67BD2CF583EE}">
      <dgm:prSet phldrT="[Text]"/>
      <dgm:spPr>
        <a:solidFill>
          <a:srgbClr val="2E266D"/>
        </a:solidFill>
        <a:ln>
          <a:solidFill>
            <a:srgbClr val="EEF8EB"/>
          </a:solidFill>
        </a:ln>
      </dgm:spPr>
      <dgm:t>
        <a:bodyPr/>
        <a:lstStyle/>
        <a:p>
          <a:pPr rtl="0"/>
          <a:r>
            <a:rPr lang="en-US">
              <a:solidFill>
                <a:schemeClr val="bg1">
                  <a:lumMod val="50000"/>
                </a:schemeClr>
              </a:solidFill>
              <a:latin typeface="Calibri" panose="020F0502020204030204" pitchFamily="34" charset="0"/>
              <a:cs typeface="Calibri" panose="020F0502020204030204" pitchFamily="34" charset="0"/>
            </a:rPr>
            <a:t>Reporting HABs</a:t>
          </a:r>
        </a:p>
      </dgm:t>
    </dgm:pt>
    <dgm:pt modelId="{F7AE5197-13AB-4CB7-A4F9-05DDF3267F18}" type="parTrans" cxnId="{A44DD1E4-0BF0-415F-808F-F579EC5D627E}">
      <dgm:prSet/>
      <dgm:spPr/>
      <dgm:t>
        <a:bodyPr/>
        <a:lstStyle/>
        <a:p>
          <a:endParaRPr lang="en-US"/>
        </a:p>
      </dgm:t>
    </dgm:pt>
    <dgm:pt modelId="{95F34338-4ED5-4062-8E70-4A0EB4C4E448}" type="sibTrans" cxnId="{A44DD1E4-0BF0-415F-808F-F579EC5D627E}">
      <dgm:prSet/>
      <dgm:spPr/>
      <dgm:t>
        <a:bodyPr/>
        <a:lstStyle/>
        <a:p>
          <a:endParaRPr lang="en-US"/>
        </a:p>
      </dgm:t>
    </dgm:pt>
    <dgm:pt modelId="{9B1DB0A4-1498-4DE9-B420-DB87DB181D18}">
      <dgm:prSet phldrT="[Text]"/>
      <dgm:spPr>
        <a:solidFill>
          <a:srgbClr val="2E266D"/>
        </a:solidFill>
        <a:ln>
          <a:solidFill>
            <a:srgbClr val="EEF8EB"/>
          </a:solidFill>
        </a:ln>
      </dgm:spPr>
      <dgm:t>
        <a:bodyPr/>
        <a:lstStyle/>
        <a:p>
          <a:r>
            <a:rPr lang="en-US">
              <a:solidFill>
                <a:srgbClr val="EEF8EB"/>
              </a:solidFill>
              <a:latin typeface="+mn-lt"/>
            </a:rPr>
            <a:t>Identifying HABs</a:t>
          </a:r>
        </a:p>
      </dgm:t>
    </dgm:pt>
    <dgm:pt modelId="{07D62E2D-1D19-43A3-AE51-0F1C91E4DBD6}" type="parTrans" cxnId="{9C4C6FBE-A2E4-4D71-B37F-F286C277F444}">
      <dgm:prSet/>
      <dgm:spPr/>
      <dgm:t>
        <a:bodyPr/>
        <a:lstStyle/>
        <a:p>
          <a:endParaRPr lang="en-US"/>
        </a:p>
      </dgm:t>
    </dgm:pt>
    <dgm:pt modelId="{208D2283-4E96-4DE1-9F9C-691C97717D60}" type="sibTrans" cxnId="{9C4C6FBE-A2E4-4D71-B37F-F286C277F444}">
      <dgm:prSet/>
      <dgm:spPr/>
      <dgm:t>
        <a:bodyPr/>
        <a:lstStyle/>
        <a:p>
          <a:endParaRPr lang="en-US"/>
        </a:p>
      </dgm:t>
    </dgm:pt>
    <dgm:pt modelId="{B337B695-60F5-43AB-9115-8CEBBC5A15B0}" type="pres">
      <dgm:prSet presAssocID="{B6126087-CADD-4AA3-B4B4-0C596DD32DCC}" presName="Name0" presStyleCnt="0">
        <dgm:presLayoutVars>
          <dgm:dir/>
          <dgm:animLvl val="lvl"/>
          <dgm:resizeHandles val="exact"/>
        </dgm:presLayoutVars>
      </dgm:prSet>
      <dgm:spPr/>
    </dgm:pt>
    <dgm:pt modelId="{4F6D7253-4AE8-475A-B039-6243FD788742}" type="pres">
      <dgm:prSet presAssocID="{BC17FDC7-ED7D-4067-A2CC-8CB30F987BD0}" presName="parTxOnly" presStyleLbl="node1" presStyleIdx="0" presStyleCnt="3">
        <dgm:presLayoutVars>
          <dgm:chMax val="0"/>
          <dgm:chPref val="0"/>
          <dgm:bulletEnabled val="1"/>
        </dgm:presLayoutVars>
      </dgm:prSet>
      <dgm:spPr/>
    </dgm:pt>
    <dgm:pt modelId="{AAC8F96A-B4F9-4C69-9476-AB0824C7A10A}" type="pres">
      <dgm:prSet presAssocID="{3B0395C0-A2F3-422D-98D7-3BD185D0556F}" presName="parTxOnlySpace" presStyleCnt="0"/>
      <dgm:spPr/>
    </dgm:pt>
    <dgm:pt modelId="{0CC54090-B58F-4ACC-B0A5-4C0945C91CE7}" type="pres">
      <dgm:prSet presAssocID="{9B1DB0A4-1498-4DE9-B420-DB87DB181D18}" presName="parTxOnly" presStyleLbl="node1" presStyleIdx="1" presStyleCnt="3">
        <dgm:presLayoutVars>
          <dgm:chMax val="0"/>
          <dgm:chPref val="0"/>
          <dgm:bulletEnabled val="1"/>
        </dgm:presLayoutVars>
      </dgm:prSet>
      <dgm:spPr/>
    </dgm:pt>
    <dgm:pt modelId="{48DC615F-61F9-4909-B31C-99D40CFA3BBA}" type="pres">
      <dgm:prSet presAssocID="{208D2283-4E96-4DE1-9F9C-691C97717D60}" presName="parTxOnlySpace" presStyleCnt="0"/>
      <dgm:spPr/>
    </dgm:pt>
    <dgm:pt modelId="{4702A270-5BFF-40B8-956B-C8009D3E6112}" type="pres">
      <dgm:prSet presAssocID="{5E019DEA-93F1-4C19-9F56-67BD2CF583EE}" presName="parTxOnly" presStyleLbl="node1" presStyleIdx="2" presStyleCnt="3">
        <dgm:presLayoutVars>
          <dgm:chMax val="0"/>
          <dgm:chPref val="0"/>
          <dgm:bulletEnabled val="1"/>
        </dgm:presLayoutVars>
      </dgm:prSet>
      <dgm:spPr/>
    </dgm:pt>
  </dgm:ptLst>
  <dgm:cxnLst>
    <dgm:cxn modelId="{1D19910E-A128-4292-A7A9-3FFB01383069}" srcId="{B6126087-CADD-4AA3-B4B4-0C596DD32DCC}" destId="{BC17FDC7-ED7D-4067-A2CC-8CB30F987BD0}" srcOrd="0" destOrd="0" parTransId="{A18ED6A9-3204-427A-8E61-95F97B441334}" sibTransId="{3B0395C0-A2F3-422D-98D7-3BD185D0556F}"/>
    <dgm:cxn modelId="{722C9C30-4455-4D2C-B532-91511A14CDE4}" type="presOf" srcId="{B6126087-CADD-4AA3-B4B4-0C596DD32DCC}" destId="{B337B695-60F5-43AB-9115-8CEBBC5A15B0}" srcOrd="0" destOrd="0" presId="urn:microsoft.com/office/officeart/2005/8/layout/chevron1"/>
    <dgm:cxn modelId="{14C20839-9D49-49AE-A0EC-2A4116154C31}" type="presOf" srcId="{9B1DB0A4-1498-4DE9-B420-DB87DB181D18}" destId="{0CC54090-B58F-4ACC-B0A5-4C0945C91CE7}" srcOrd="0" destOrd="0" presId="urn:microsoft.com/office/officeart/2005/8/layout/chevron1"/>
    <dgm:cxn modelId="{00012F9F-AD4A-4514-B18E-93C17BD5D48C}" type="presOf" srcId="{BC17FDC7-ED7D-4067-A2CC-8CB30F987BD0}" destId="{4F6D7253-4AE8-475A-B039-6243FD788742}" srcOrd="0" destOrd="0" presId="urn:microsoft.com/office/officeart/2005/8/layout/chevron1"/>
    <dgm:cxn modelId="{59747CBC-CF78-4CFF-A5A1-4023AB7F7E51}" type="presOf" srcId="{5E019DEA-93F1-4C19-9F56-67BD2CF583EE}" destId="{4702A270-5BFF-40B8-956B-C8009D3E6112}" srcOrd="0" destOrd="0" presId="urn:microsoft.com/office/officeart/2005/8/layout/chevron1"/>
    <dgm:cxn modelId="{9C4C6FBE-A2E4-4D71-B37F-F286C277F444}" srcId="{B6126087-CADD-4AA3-B4B4-0C596DD32DCC}" destId="{9B1DB0A4-1498-4DE9-B420-DB87DB181D18}" srcOrd="1" destOrd="0" parTransId="{07D62E2D-1D19-43A3-AE51-0F1C91E4DBD6}" sibTransId="{208D2283-4E96-4DE1-9F9C-691C97717D60}"/>
    <dgm:cxn modelId="{A44DD1E4-0BF0-415F-808F-F579EC5D627E}" srcId="{B6126087-CADD-4AA3-B4B4-0C596DD32DCC}" destId="{5E019DEA-93F1-4C19-9F56-67BD2CF583EE}" srcOrd="2" destOrd="0" parTransId="{F7AE5197-13AB-4CB7-A4F9-05DDF3267F18}" sibTransId="{95F34338-4ED5-4062-8E70-4A0EB4C4E448}"/>
    <dgm:cxn modelId="{00AA0C81-583B-4FBC-8ADF-329FCE89EF4D}" type="presParOf" srcId="{B337B695-60F5-43AB-9115-8CEBBC5A15B0}" destId="{4F6D7253-4AE8-475A-B039-6243FD788742}" srcOrd="0" destOrd="0" presId="urn:microsoft.com/office/officeart/2005/8/layout/chevron1"/>
    <dgm:cxn modelId="{D276EE33-BB0E-43C7-AAE3-9C6DFAF91B7B}" type="presParOf" srcId="{B337B695-60F5-43AB-9115-8CEBBC5A15B0}" destId="{AAC8F96A-B4F9-4C69-9476-AB0824C7A10A}" srcOrd="1" destOrd="0" presId="urn:microsoft.com/office/officeart/2005/8/layout/chevron1"/>
    <dgm:cxn modelId="{F911F200-196E-4062-BA80-051E318E7236}" type="presParOf" srcId="{B337B695-60F5-43AB-9115-8CEBBC5A15B0}" destId="{0CC54090-B58F-4ACC-B0A5-4C0945C91CE7}" srcOrd="2" destOrd="0" presId="urn:microsoft.com/office/officeart/2005/8/layout/chevron1"/>
    <dgm:cxn modelId="{7923FE36-C8D5-4CD7-8901-CB4CFA1553A1}" type="presParOf" srcId="{B337B695-60F5-43AB-9115-8CEBBC5A15B0}" destId="{48DC615F-61F9-4909-B31C-99D40CFA3BBA}" srcOrd="3" destOrd="0" presId="urn:microsoft.com/office/officeart/2005/8/layout/chevron1"/>
    <dgm:cxn modelId="{93AAC62D-1E97-4FA4-ABAD-E3EE09DA0FDB}" type="presParOf" srcId="{B337B695-60F5-43AB-9115-8CEBBC5A15B0}" destId="{4702A270-5BFF-40B8-956B-C8009D3E6112}" srcOrd="4"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18.xml><?xml version="1.0" encoding="utf-8"?>
<dgm:dataModel xmlns:dgm="http://schemas.openxmlformats.org/drawingml/2006/diagram" xmlns:a="http://schemas.openxmlformats.org/drawingml/2006/main">
  <dgm:ptLst>
    <dgm:pt modelId="{B6126087-CADD-4AA3-B4B4-0C596DD32DCC}" type="doc">
      <dgm:prSet loTypeId="urn:microsoft.com/office/officeart/2005/8/layout/chevron1" loCatId="process" qsTypeId="urn:microsoft.com/office/officeart/2005/8/quickstyle/simple1" qsCatId="simple" csTypeId="urn:microsoft.com/office/officeart/2005/8/colors/accent1_2" csCatId="accent1" phldr="1"/>
      <dgm:spPr/>
    </dgm:pt>
    <dgm:pt modelId="{BC17FDC7-ED7D-4067-A2CC-8CB30F987BD0}">
      <dgm:prSet phldrT="[Text]"/>
      <dgm:spPr>
        <a:solidFill>
          <a:srgbClr val="2E266D"/>
        </a:solidFill>
        <a:ln>
          <a:solidFill>
            <a:srgbClr val="EEF8EB"/>
          </a:solidFill>
        </a:ln>
      </dgm:spPr>
      <dgm:t>
        <a:bodyPr/>
        <a:lstStyle/>
        <a:p>
          <a:r>
            <a:rPr lang="en-US">
              <a:solidFill>
                <a:schemeClr val="bg1">
                  <a:lumMod val="50000"/>
                </a:schemeClr>
              </a:solidFill>
            </a:rPr>
            <a:t>What is a Harmful Algal Bloom?</a:t>
          </a:r>
        </a:p>
      </dgm:t>
    </dgm:pt>
    <dgm:pt modelId="{A18ED6A9-3204-427A-8E61-95F97B441334}" type="parTrans" cxnId="{1D19910E-A128-4292-A7A9-3FFB01383069}">
      <dgm:prSet/>
      <dgm:spPr/>
      <dgm:t>
        <a:bodyPr/>
        <a:lstStyle/>
        <a:p>
          <a:endParaRPr lang="en-US"/>
        </a:p>
      </dgm:t>
    </dgm:pt>
    <dgm:pt modelId="{3B0395C0-A2F3-422D-98D7-3BD185D0556F}" type="sibTrans" cxnId="{1D19910E-A128-4292-A7A9-3FFB01383069}">
      <dgm:prSet/>
      <dgm:spPr/>
      <dgm:t>
        <a:bodyPr/>
        <a:lstStyle/>
        <a:p>
          <a:endParaRPr lang="en-US"/>
        </a:p>
      </dgm:t>
    </dgm:pt>
    <dgm:pt modelId="{5E019DEA-93F1-4C19-9F56-67BD2CF583EE}">
      <dgm:prSet phldrT="[Text]"/>
      <dgm:spPr>
        <a:solidFill>
          <a:srgbClr val="2E266D"/>
        </a:solidFill>
        <a:ln>
          <a:solidFill>
            <a:srgbClr val="EEF8EB"/>
          </a:solidFill>
        </a:ln>
      </dgm:spPr>
      <dgm:t>
        <a:bodyPr/>
        <a:lstStyle/>
        <a:p>
          <a:pPr rtl="0"/>
          <a:r>
            <a:rPr lang="en-US">
              <a:solidFill>
                <a:schemeClr val="bg1">
                  <a:lumMod val="50000"/>
                </a:schemeClr>
              </a:solidFill>
              <a:latin typeface="Calibri" panose="020F0502020204030204" pitchFamily="34" charset="0"/>
              <a:cs typeface="Calibri" panose="020F0502020204030204" pitchFamily="34" charset="0"/>
            </a:rPr>
            <a:t>Reporting HABs</a:t>
          </a:r>
        </a:p>
      </dgm:t>
    </dgm:pt>
    <dgm:pt modelId="{F7AE5197-13AB-4CB7-A4F9-05DDF3267F18}" type="parTrans" cxnId="{A44DD1E4-0BF0-415F-808F-F579EC5D627E}">
      <dgm:prSet/>
      <dgm:spPr/>
      <dgm:t>
        <a:bodyPr/>
        <a:lstStyle/>
        <a:p>
          <a:endParaRPr lang="en-US"/>
        </a:p>
      </dgm:t>
    </dgm:pt>
    <dgm:pt modelId="{95F34338-4ED5-4062-8E70-4A0EB4C4E448}" type="sibTrans" cxnId="{A44DD1E4-0BF0-415F-808F-F579EC5D627E}">
      <dgm:prSet/>
      <dgm:spPr/>
      <dgm:t>
        <a:bodyPr/>
        <a:lstStyle/>
        <a:p>
          <a:endParaRPr lang="en-US"/>
        </a:p>
      </dgm:t>
    </dgm:pt>
    <dgm:pt modelId="{9B1DB0A4-1498-4DE9-B420-DB87DB181D18}">
      <dgm:prSet phldrT="[Text]"/>
      <dgm:spPr>
        <a:solidFill>
          <a:srgbClr val="2E266D"/>
        </a:solidFill>
        <a:ln>
          <a:solidFill>
            <a:srgbClr val="EEF8EB"/>
          </a:solidFill>
        </a:ln>
      </dgm:spPr>
      <dgm:t>
        <a:bodyPr/>
        <a:lstStyle/>
        <a:p>
          <a:r>
            <a:rPr lang="en-US">
              <a:solidFill>
                <a:srgbClr val="EEF8EB"/>
              </a:solidFill>
              <a:latin typeface="+mn-lt"/>
            </a:rPr>
            <a:t>Identifying HABs</a:t>
          </a:r>
        </a:p>
      </dgm:t>
    </dgm:pt>
    <dgm:pt modelId="{07D62E2D-1D19-43A3-AE51-0F1C91E4DBD6}" type="parTrans" cxnId="{9C4C6FBE-A2E4-4D71-B37F-F286C277F444}">
      <dgm:prSet/>
      <dgm:spPr/>
      <dgm:t>
        <a:bodyPr/>
        <a:lstStyle/>
        <a:p>
          <a:endParaRPr lang="en-US"/>
        </a:p>
      </dgm:t>
    </dgm:pt>
    <dgm:pt modelId="{208D2283-4E96-4DE1-9F9C-691C97717D60}" type="sibTrans" cxnId="{9C4C6FBE-A2E4-4D71-B37F-F286C277F444}">
      <dgm:prSet/>
      <dgm:spPr/>
      <dgm:t>
        <a:bodyPr/>
        <a:lstStyle/>
        <a:p>
          <a:endParaRPr lang="en-US"/>
        </a:p>
      </dgm:t>
    </dgm:pt>
    <dgm:pt modelId="{B337B695-60F5-43AB-9115-8CEBBC5A15B0}" type="pres">
      <dgm:prSet presAssocID="{B6126087-CADD-4AA3-B4B4-0C596DD32DCC}" presName="Name0" presStyleCnt="0">
        <dgm:presLayoutVars>
          <dgm:dir/>
          <dgm:animLvl val="lvl"/>
          <dgm:resizeHandles val="exact"/>
        </dgm:presLayoutVars>
      </dgm:prSet>
      <dgm:spPr/>
    </dgm:pt>
    <dgm:pt modelId="{4F6D7253-4AE8-475A-B039-6243FD788742}" type="pres">
      <dgm:prSet presAssocID="{BC17FDC7-ED7D-4067-A2CC-8CB30F987BD0}" presName="parTxOnly" presStyleLbl="node1" presStyleIdx="0" presStyleCnt="3">
        <dgm:presLayoutVars>
          <dgm:chMax val="0"/>
          <dgm:chPref val="0"/>
          <dgm:bulletEnabled val="1"/>
        </dgm:presLayoutVars>
      </dgm:prSet>
      <dgm:spPr/>
    </dgm:pt>
    <dgm:pt modelId="{AAC8F96A-B4F9-4C69-9476-AB0824C7A10A}" type="pres">
      <dgm:prSet presAssocID="{3B0395C0-A2F3-422D-98D7-3BD185D0556F}" presName="parTxOnlySpace" presStyleCnt="0"/>
      <dgm:spPr/>
    </dgm:pt>
    <dgm:pt modelId="{0CC54090-B58F-4ACC-B0A5-4C0945C91CE7}" type="pres">
      <dgm:prSet presAssocID="{9B1DB0A4-1498-4DE9-B420-DB87DB181D18}" presName="parTxOnly" presStyleLbl="node1" presStyleIdx="1" presStyleCnt="3">
        <dgm:presLayoutVars>
          <dgm:chMax val="0"/>
          <dgm:chPref val="0"/>
          <dgm:bulletEnabled val="1"/>
        </dgm:presLayoutVars>
      </dgm:prSet>
      <dgm:spPr/>
    </dgm:pt>
    <dgm:pt modelId="{48DC615F-61F9-4909-B31C-99D40CFA3BBA}" type="pres">
      <dgm:prSet presAssocID="{208D2283-4E96-4DE1-9F9C-691C97717D60}" presName="parTxOnlySpace" presStyleCnt="0"/>
      <dgm:spPr/>
    </dgm:pt>
    <dgm:pt modelId="{4702A270-5BFF-40B8-956B-C8009D3E6112}" type="pres">
      <dgm:prSet presAssocID="{5E019DEA-93F1-4C19-9F56-67BD2CF583EE}" presName="parTxOnly" presStyleLbl="node1" presStyleIdx="2" presStyleCnt="3">
        <dgm:presLayoutVars>
          <dgm:chMax val="0"/>
          <dgm:chPref val="0"/>
          <dgm:bulletEnabled val="1"/>
        </dgm:presLayoutVars>
      </dgm:prSet>
      <dgm:spPr/>
    </dgm:pt>
  </dgm:ptLst>
  <dgm:cxnLst>
    <dgm:cxn modelId="{1D19910E-A128-4292-A7A9-3FFB01383069}" srcId="{B6126087-CADD-4AA3-B4B4-0C596DD32DCC}" destId="{BC17FDC7-ED7D-4067-A2CC-8CB30F987BD0}" srcOrd="0" destOrd="0" parTransId="{A18ED6A9-3204-427A-8E61-95F97B441334}" sibTransId="{3B0395C0-A2F3-422D-98D7-3BD185D0556F}"/>
    <dgm:cxn modelId="{722C9C30-4455-4D2C-B532-91511A14CDE4}" type="presOf" srcId="{B6126087-CADD-4AA3-B4B4-0C596DD32DCC}" destId="{B337B695-60F5-43AB-9115-8CEBBC5A15B0}" srcOrd="0" destOrd="0" presId="urn:microsoft.com/office/officeart/2005/8/layout/chevron1"/>
    <dgm:cxn modelId="{14C20839-9D49-49AE-A0EC-2A4116154C31}" type="presOf" srcId="{9B1DB0A4-1498-4DE9-B420-DB87DB181D18}" destId="{0CC54090-B58F-4ACC-B0A5-4C0945C91CE7}" srcOrd="0" destOrd="0" presId="urn:microsoft.com/office/officeart/2005/8/layout/chevron1"/>
    <dgm:cxn modelId="{00012F9F-AD4A-4514-B18E-93C17BD5D48C}" type="presOf" srcId="{BC17FDC7-ED7D-4067-A2CC-8CB30F987BD0}" destId="{4F6D7253-4AE8-475A-B039-6243FD788742}" srcOrd="0" destOrd="0" presId="urn:microsoft.com/office/officeart/2005/8/layout/chevron1"/>
    <dgm:cxn modelId="{59747CBC-CF78-4CFF-A5A1-4023AB7F7E51}" type="presOf" srcId="{5E019DEA-93F1-4C19-9F56-67BD2CF583EE}" destId="{4702A270-5BFF-40B8-956B-C8009D3E6112}" srcOrd="0" destOrd="0" presId="urn:microsoft.com/office/officeart/2005/8/layout/chevron1"/>
    <dgm:cxn modelId="{9C4C6FBE-A2E4-4D71-B37F-F286C277F444}" srcId="{B6126087-CADD-4AA3-B4B4-0C596DD32DCC}" destId="{9B1DB0A4-1498-4DE9-B420-DB87DB181D18}" srcOrd="1" destOrd="0" parTransId="{07D62E2D-1D19-43A3-AE51-0F1C91E4DBD6}" sibTransId="{208D2283-4E96-4DE1-9F9C-691C97717D60}"/>
    <dgm:cxn modelId="{A44DD1E4-0BF0-415F-808F-F579EC5D627E}" srcId="{B6126087-CADD-4AA3-B4B4-0C596DD32DCC}" destId="{5E019DEA-93F1-4C19-9F56-67BD2CF583EE}" srcOrd="2" destOrd="0" parTransId="{F7AE5197-13AB-4CB7-A4F9-05DDF3267F18}" sibTransId="{95F34338-4ED5-4062-8E70-4A0EB4C4E448}"/>
    <dgm:cxn modelId="{00AA0C81-583B-4FBC-8ADF-329FCE89EF4D}" type="presParOf" srcId="{B337B695-60F5-43AB-9115-8CEBBC5A15B0}" destId="{4F6D7253-4AE8-475A-B039-6243FD788742}" srcOrd="0" destOrd="0" presId="urn:microsoft.com/office/officeart/2005/8/layout/chevron1"/>
    <dgm:cxn modelId="{D276EE33-BB0E-43C7-AAE3-9C6DFAF91B7B}" type="presParOf" srcId="{B337B695-60F5-43AB-9115-8CEBBC5A15B0}" destId="{AAC8F96A-B4F9-4C69-9476-AB0824C7A10A}" srcOrd="1" destOrd="0" presId="urn:microsoft.com/office/officeart/2005/8/layout/chevron1"/>
    <dgm:cxn modelId="{F911F200-196E-4062-BA80-051E318E7236}" type="presParOf" srcId="{B337B695-60F5-43AB-9115-8CEBBC5A15B0}" destId="{0CC54090-B58F-4ACC-B0A5-4C0945C91CE7}" srcOrd="2" destOrd="0" presId="urn:microsoft.com/office/officeart/2005/8/layout/chevron1"/>
    <dgm:cxn modelId="{7923FE36-C8D5-4CD7-8901-CB4CFA1553A1}" type="presParOf" srcId="{B337B695-60F5-43AB-9115-8CEBBC5A15B0}" destId="{48DC615F-61F9-4909-B31C-99D40CFA3BBA}" srcOrd="3" destOrd="0" presId="urn:microsoft.com/office/officeart/2005/8/layout/chevron1"/>
    <dgm:cxn modelId="{93AAC62D-1E97-4FA4-ABAD-E3EE09DA0FDB}" type="presParOf" srcId="{B337B695-60F5-43AB-9115-8CEBBC5A15B0}" destId="{4702A270-5BFF-40B8-956B-C8009D3E6112}"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9.xml><?xml version="1.0" encoding="utf-8"?>
<dgm:dataModel xmlns:dgm="http://schemas.openxmlformats.org/drawingml/2006/diagram" xmlns:a="http://schemas.openxmlformats.org/drawingml/2006/main">
  <dgm:ptLst>
    <dgm:pt modelId="{B6126087-CADD-4AA3-B4B4-0C596DD32DCC}" type="doc">
      <dgm:prSet loTypeId="urn:microsoft.com/office/officeart/2005/8/layout/chevron1" loCatId="process" qsTypeId="urn:microsoft.com/office/officeart/2005/8/quickstyle/simple1" qsCatId="simple" csTypeId="urn:microsoft.com/office/officeart/2005/8/colors/accent1_2" csCatId="accent1" phldr="1"/>
      <dgm:spPr/>
    </dgm:pt>
    <dgm:pt modelId="{BC17FDC7-ED7D-4067-A2CC-8CB30F987BD0}">
      <dgm:prSet phldrT="[Text]"/>
      <dgm:spPr>
        <a:solidFill>
          <a:srgbClr val="2E266D"/>
        </a:solidFill>
        <a:ln>
          <a:solidFill>
            <a:srgbClr val="EEF8EB"/>
          </a:solidFill>
        </a:ln>
      </dgm:spPr>
      <dgm:t>
        <a:bodyPr/>
        <a:lstStyle/>
        <a:p>
          <a:r>
            <a:rPr lang="en-US">
              <a:solidFill>
                <a:schemeClr val="bg1">
                  <a:lumMod val="50000"/>
                </a:schemeClr>
              </a:solidFill>
            </a:rPr>
            <a:t>What is a Harmful Algal Bloom?</a:t>
          </a:r>
        </a:p>
      </dgm:t>
    </dgm:pt>
    <dgm:pt modelId="{A18ED6A9-3204-427A-8E61-95F97B441334}" type="parTrans" cxnId="{1D19910E-A128-4292-A7A9-3FFB01383069}">
      <dgm:prSet/>
      <dgm:spPr/>
      <dgm:t>
        <a:bodyPr/>
        <a:lstStyle/>
        <a:p>
          <a:endParaRPr lang="en-US"/>
        </a:p>
      </dgm:t>
    </dgm:pt>
    <dgm:pt modelId="{3B0395C0-A2F3-422D-98D7-3BD185D0556F}" type="sibTrans" cxnId="{1D19910E-A128-4292-A7A9-3FFB01383069}">
      <dgm:prSet/>
      <dgm:spPr/>
      <dgm:t>
        <a:bodyPr/>
        <a:lstStyle/>
        <a:p>
          <a:endParaRPr lang="en-US"/>
        </a:p>
      </dgm:t>
    </dgm:pt>
    <dgm:pt modelId="{5E019DEA-93F1-4C19-9F56-67BD2CF583EE}">
      <dgm:prSet phldrT="[Text]"/>
      <dgm:spPr>
        <a:solidFill>
          <a:srgbClr val="2E266D"/>
        </a:solidFill>
        <a:ln>
          <a:solidFill>
            <a:srgbClr val="EEF8EB"/>
          </a:solidFill>
        </a:ln>
      </dgm:spPr>
      <dgm:t>
        <a:bodyPr/>
        <a:lstStyle/>
        <a:p>
          <a:pPr rtl="0"/>
          <a:r>
            <a:rPr lang="en-US">
              <a:solidFill>
                <a:schemeClr val="bg1">
                  <a:lumMod val="50000"/>
                </a:schemeClr>
              </a:solidFill>
              <a:latin typeface="Calibri" panose="020F0502020204030204" pitchFamily="34" charset="0"/>
              <a:cs typeface="Calibri" panose="020F0502020204030204" pitchFamily="34" charset="0"/>
            </a:rPr>
            <a:t>Reporting HABs</a:t>
          </a:r>
        </a:p>
      </dgm:t>
    </dgm:pt>
    <dgm:pt modelId="{F7AE5197-13AB-4CB7-A4F9-05DDF3267F18}" type="parTrans" cxnId="{A44DD1E4-0BF0-415F-808F-F579EC5D627E}">
      <dgm:prSet/>
      <dgm:spPr/>
      <dgm:t>
        <a:bodyPr/>
        <a:lstStyle/>
        <a:p>
          <a:endParaRPr lang="en-US"/>
        </a:p>
      </dgm:t>
    </dgm:pt>
    <dgm:pt modelId="{95F34338-4ED5-4062-8E70-4A0EB4C4E448}" type="sibTrans" cxnId="{A44DD1E4-0BF0-415F-808F-F579EC5D627E}">
      <dgm:prSet/>
      <dgm:spPr/>
      <dgm:t>
        <a:bodyPr/>
        <a:lstStyle/>
        <a:p>
          <a:endParaRPr lang="en-US"/>
        </a:p>
      </dgm:t>
    </dgm:pt>
    <dgm:pt modelId="{9B1DB0A4-1498-4DE9-B420-DB87DB181D18}">
      <dgm:prSet phldrT="[Text]"/>
      <dgm:spPr>
        <a:solidFill>
          <a:srgbClr val="2E266D"/>
        </a:solidFill>
        <a:ln>
          <a:solidFill>
            <a:srgbClr val="EEF8EB"/>
          </a:solidFill>
        </a:ln>
      </dgm:spPr>
      <dgm:t>
        <a:bodyPr/>
        <a:lstStyle/>
        <a:p>
          <a:r>
            <a:rPr lang="en-US">
              <a:solidFill>
                <a:srgbClr val="EEF8EB"/>
              </a:solidFill>
              <a:latin typeface="+mn-lt"/>
            </a:rPr>
            <a:t>Identifying HABs</a:t>
          </a:r>
        </a:p>
      </dgm:t>
    </dgm:pt>
    <dgm:pt modelId="{07D62E2D-1D19-43A3-AE51-0F1C91E4DBD6}" type="parTrans" cxnId="{9C4C6FBE-A2E4-4D71-B37F-F286C277F444}">
      <dgm:prSet/>
      <dgm:spPr/>
      <dgm:t>
        <a:bodyPr/>
        <a:lstStyle/>
        <a:p>
          <a:endParaRPr lang="en-US"/>
        </a:p>
      </dgm:t>
    </dgm:pt>
    <dgm:pt modelId="{208D2283-4E96-4DE1-9F9C-691C97717D60}" type="sibTrans" cxnId="{9C4C6FBE-A2E4-4D71-B37F-F286C277F444}">
      <dgm:prSet/>
      <dgm:spPr/>
      <dgm:t>
        <a:bodyPr/>
        <a:lstStyle/>
        <a:p>
          <a:endParaRPr lang="en-US"/>
        </a:p>
      </dgm:t>
    </dgm:pt>
    <dgm:pt modelId="{B337B695-60F5-43AB-9115-8CEBBC5A15B0}" type="pres">
      <dgm:prSet presAssocID="{B6126087-CADD-4AA3-B4B4-0C596DD32DCC}" presName="Name0" presStyleCnt="0">
        <dgm:presLayoutVars>
          <dgm:dir/>
          <dgm:animLvl val="lvl"/>
          <dgm:resizeHandles val="exact"/>
        </dgm:presLayoutVars>
      </dgm:prSet>
      <dgm:spPr/>
    </dgm:pt>
    <dgm:pt modelId="{4F6D7253-4AE8-475A-B039-6243FD788742}" type="pres">
      <dgm:prSet presAssocID="{BC17FDC7-ED7D-4067-A2CC-8CB30F987BD0}" presName="parTxOnly" presStyleLbl="node1" presStyleIdx="0" presStyleCnt="3">
        <dgm:presLayoutVars>
          <dgm:chMax val="0"/>
          <dgm:chPref val="0"/>
          <dgm:bulletEnabled val="1"/>
        </dgm:presLayoutVars>
      </dgm:prSet>
      <dgm:spPr/>
    </dgm:pt>
    <dgm:pt modelId="{AAC8F96A-B4F9-4C69-9476-AB0824C7A10A}" type="pres">
      <dgm:prSet presAssocID="{3B0395C0-A2F3-422D-98D7-3BD185D0556F}" presName="parTxOnlySpace" presStyleCnt="0"/>
      <dgm:spPr/>
    </dgm:pt>
    <dgm:pt modelId="{0CC54090-B58F-4ACC-B0A5-4C0945C91CE7}" type="pres">
      <dgm:prSet presAssocID="{9B1DB0A4-1498-4DE9-B420-DB87DB181D18}" presName="parTxOnly" presStyleLbl="node1" presStyleIdx="1" presStyleCnt="3">
        <dgm:presLayoutVars>
          <dgm:chMax val="0"/>
          <dgm:chPref val="0"/>
          <dgm:bulletEnabled val="1"/>
        </dgm:presLayoutVars>
      </dgm:prSet>
      <dgm:spPr/>
    </dgm:pt>
    <dgm:pt modelId="{48DC615F-61F9-4909-B31C-99D40CFA3BBA}" type="pres">
      <dgm:prSet presAssocID="{208D2283-4E96-4DE1-9F9C-691C97717D60}" presName="parTxOnlySpace" presStyleCnt="0"/>
      <dgm:spPr/>
    </dgm:pt>
    <dgm:pt modelId="{4702A270-5BFF-40B8-956B-C8009D3E6112}" type="pres">
      <dgm:prSet presAssocID="{5E019DEA-93F1-4C19-9F56-67BD2CF583EE}" presName="parTxOnly" presStyleLbl="node1" presStyleIdx="2" presStyleCnt="3">
        <dgm:presLayoutVars>
          <dgm:chMax val="0"/>
          <dgm:chPref val="0"/>
          <dgm:bulletEnabled val="1"/>
        </dgm:presLayoutVars>
      </dgm:prSet>
      <dgm:spPr/>
    </dgm:pt>
  </dgm:ptLst>
  <dgm:cxnLst>
    <dgm:cxn modelId="{1D19910E-A128-4292-A7A9-3FFB01383069}" srcId="{B6126087-CADD-4AA3-B4B4-0C596DD32DCC}" destId="{BC17FDC7-ED7D-4067-A2CC-8CB30F987BD0}" srcOrd="0" destOrd="0" parTransId="{A18ED6A9-3204-427A-8E61-95F97B441334}" sibTransId="{3B0395C0-A2F3-422D-98D7-3BD185D0556F}"/>
    <dgm:cxn modelId="{722C9C30-4455-4D2C-B532-91511A14CDE4}" type="presOf" srcId="{B6126087-CADD-4AA3-B4B4-0C596DD32DCC}" destId="{B337B695-60F5-43AB-9115-8CEBBC5A15B0}" srcOrd="0" destOrd="0" presId="urn:microsoft.com/office/officeart/2005/8/layout/chevron1"/>
    <dgm:cxn modelId="{14C20839-9D49-49AE-A0EC-2A4116154C31}" type="presOf" srcId="{9B1DB0A4-1498-4DE9-B420-DB87DB181D18}" destId="{0CC54090-B58F-4ACC-B0A5-4C0945C91CE7}" srcOrd="0" destOrd="0" presId="urn:microsoft.com/office/officeart/2005/8/layout/chevron1"/>
    <dgm:cxn modelId="{00012F9F-AD4A-4514-B18E-93C17BD5D48C}" type="presOf" srcId="{BC17FDC7-ED7D-4067-A2CC-8CB30F987BD0}" destId="{4F6D7253-4AE8-475A-B039-6243FD788742}" srcOrd="0" destOrd="0" presId="urn:microsoft.com/office/officeart/2005/8/layout/chevron1"/>
    <dgm:cxn modelId="{59747CBC-CF78-4CFF-A5A1-4023AB7F7E51}" type="presOf" srcId="{5E019DEA-93F1-4C19-9F56-67BD2CF583EE}" destId="{4702A270-5BFF-40B8-956B-C8009D3E6112}" srcOrd="0" destOrd="0" presId="urn:microsoft.com/office/officeart/2005/8/layout/chevron1"/>
    <dgm:cxn modelId="{9C4C6FBE-A2E4-4D71-B37F-F286C277F444}" srcId="{B6126087-CADD-4AA3-B4B4-0C596DD32DCC}" destId="{9B1DB0A4-1498-4DE9-B420-DB87DB181D18}" srcOrd="1" destOrd="0" parTransId="{07D62E2D-1D19-43A3-AE51-0F1C91E4DBD6}" sibTransId="{208D2283-4E96-4DE1-9F9C-691C97717D60}"/>
    <dgm:cxn modelId="{A44DD1E4-0BF0-415F-808F-F579EC5D627E}" srcId="{B6126087-CADD-4AA3-B4B4-0C596DD32DCC}" destId="{5E019DEA-93F1-4C19-9F56-67BD2CF583EE}" srcOrd="2" destOrd="0" parTransId="{F7AE5197-13AB-4CB7-A4F9-05DDF3267F18}" sibTransId="{95F34338-4ED5-4062-8E70-4A0EB4C4E448}"/>
    <dgm:cxn modelId="{00AA0C81-583B-4FBC-8ADF-329FCE89EF4D}" type="presParOf" srcId="{B337B695-60F5-43AB-9115-8CEBBC5A15B0}" destId="{4F6D7253-4AE8-475A-B039-6243FD788742}" srcOrd="0" destOrd="0" presId="urn:microsoft.com/office/officeart/2005/8/layout/chevron1"/>
    <dgm:cxn modelId="{D276EE33-BB0E-43C7-AAE3-9C6DFAF91B7B}" type="presParOf" srcId="{B337B695-60F5-43AB-9115-8CEBBC5A15B0}" destId="{AAC8F96A-B4F9-4C69-9476-AB0824C7A10A}" srcOrd="1" destOrd="0" presId="urn:microsoft.com/office/officeart/2005/8/layout/chevron1"/>
    <dgm:cxn modelId="{F911F200-196E-4062-BA80-051E318E7236}" type="presParOf" srcId="{B337B695-60F5-43AB-9115-8CEBBC5A15B0}" destId="{0CC54090-B58F-4ACC-B0A5-4C0945C91CE7}" srcOrd="2" destOrd="0" presId="urn:microsoft.com/office/officeart/2005/8/layout/chevron1"/>
    <dgm:cxn modelId="{7923FE36-C8D5-4CD7-8901-CB4CFA1553A1}" type="presParOf" srcId="{B337B695-60F5-43AB-9115-8CEBBC5A15B0}" destId="{48DC615F-61F9-4909-B31C-99D40CFA3BBA}" srcOrd="3" destOrd="0" presId="urn:microsoft.com/office/officeart/2005/8/layout/chevron1"/>
    <dgm:cxn modelId="{93AAC62D-1E97-4FA4-ABAD-E3EE09DA0FDB}" type="presParOf" srcId="{B337B695-60F5-43AB-9115-8CEBBC5A15B0}" destId="{4702A270-5BFF-40B8-956B-C8009D3E6112}"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B6126087-CADD-4AA3-B4B4-0C596DD32DCC}" type="doc">
      <dgm:prSet loTypeId="urn:microsoft.com/office/officeart/2005/8/layout/chevron1" loCatId="process" qsTypeId="urn:microsoft.com/office/officeart/2005/8/quickstyle/simple1" qsCatId="simple" csTypeId="urn:microsoft.com/office/officeart/2005/8/colors/accent1_2" csCatId="accent1" phldr="1"/>
      <dgm:spPr/>
    </dgm:pt>
    <dgm:pt modelId="{BC17FDC7-ED7D-4067-A2CC-8CB30F987BD0}">
      <dgm:prSet phldrT="[Text]"/>
      <dgm:spPr>
        <a:solidFill>
          <a:srgbClr val="2E266D"/>
        </a:solidFill>
        <a:ln>
          <a:solidFill>
            <a:srgbClr val="EEF8EB"/>
          </a:solidFill>
        </a:ln>
      </dgm:spPr>
      <dgm:t>
        <a:bodyPr/>
        <a:lstStyle/>
        <a:p>
          <a:r>
            <a:rPr lang="en-US">
              <a:solidFill>
                <a:srgbClr val="EEF8EB"/>
              </a:solidFill>
            </a:rPr>
            <a:t>What is a Harmful Algal Bloom?</a:t>
          </a:r>
        </a:p>
      </dgm:t>
    </dgm:pt>
    <dgm:pt modelId="{A18ED6A9-3204-427A-8E61-95F97B441334}" type="parTrans" cxnId="{1D19910E-A128-4292-A7A9-3FFB01383069}">
      <dgm:prSet/>
      <dgm:spPr/>
      <dgm:t>
        <a:bodyPr/>
        <a:lstStyle/>
        <a:p>
          <a:endParaRPr lang="en-US"/>
        </a:p>
      </dgm:t>
    </dgm:pt>
    <dgm:pt modelId="{3B0395C0-A2F3-422D-98D7-3BD185D0556F}" type="sibTrans" cxnId="{1D19910E-A128-4292-A7A9-3FFB01383069}">
      <dgm:prSet/>
      <dgm:spPr/>
      <dgm:t>
        <a:bodyPr/>
        <a:lstStyle/>
        <a:p>
          <a:endParaRPr lang="en-US"/>
        </a:p>
      </dgm:t>
    </dgm:pt>
    <dgm:pt modelId="{5E019DEA-93F1-4C19-9F56-67BD2CF583EE}">
      <dgm:prSet phldrT="[Text]"/>
      <dgm:spPr>
        <a:solidFill>
          <a:srgbClr val="2E266D"/>
        </a:solidFill>
        <a:ln>
          <a:solidFill>
            <a:srgbClr val="EEF8EB"/>
          </a:solidFill>
        </a:ln>
      </dgm:spPr>
      <dgm:t>
        <a:bodyPr/>
        <a:lstStyle/>
        <a:p>
          <a:pPr rtl="0"/>
          <a:r>
            <a:rPr lang="en-US" b="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Reporting HABs</a:t>
          </a:r>
        </a:p>
      </dgm:t>
    </dgm:pt>
    <dgm:pt modelId="{F7AE5197-13AB-4CB7-A4F9-05DDF3267F18}" type="parTrans" cxnId="{A44DD1E4-0BF0-415F-808F-F579EC5D627E}">
      <dgm:prSet/>
      <dgm:spPr/>
      <dgm:t>
        <a:bodyPr/>
        <a:lstStyle/>
        <a:p>
          <a:endParaRPr lang="en-US"/>
        </a:p>
      </dgm:t>
    </dgm:pt>
    <dgm:pt modelId="{95F34338-4ED5-4062-8E70-4A0EB4C4E448}" type="sibTrans" cxnId="{A44DD1E4-0BF0-415F-808F-F579EC5D627E}">
      <dgm:prSet/>
      <dgm:spPr/>
      <dgm:t>
        <a:bodyPr/>
        <a:lstStyle/>
        <a:p>
          <a:endParaRPr lang="en-US"/>
        </a:p>
      </dgm:t>
    </dgm:pt>
    <dgm:pt modelId="{9B1DB0A4-1498-4DE9-B420-DB87DB181D18}">
      <dgm:prSet phldrT="[Text]"/>
      <dgm:spPr>
        <a:solidFill>
          <a:srgbClr val="2E266D"/>
        </a:solidFill>
        <a:ln>
          <a:solidFill>
            <a:srgbClr val="EEF8EB"/>
          </a:solidFill>
        </a:ln>
      </dgm:spPr>
      <dgm:t>
        <a:bodyPr/>
        <a:lstStyle/>
        <a:p>
          <a:pPr rtl="0"/>
          <a:r>
            <a:rPr lang="en-US" b="0">
              <a:solidFill>
                <a:schemeClr val="bg1">
                  <a:lumMod val="65000"/>
                </a:schemeClr>
              </a:solidFill>
              <a:latin typeface="+mn-lt"/>
            </a:rPr>
            <a:t>Identifying HABs</a:t>
          </a:r>
        </a:p>
      </dgm:t>
    </dgm:pt>
    <dgm:pt modelId="{07D62E2D-1D19-43A3-AE51-0F1C91E4DBD6}" type="parTrans" cxnId="{9C4C6FBE-A2E4-4D71-B37F-F286C277F444}">
      <dgm:prSet/>
      <dgm:spPr/>
      <dgm:t>
        <a:bodyPr/>
        <a:lstStyle/>
        <a:p>
          <a:endParaRPr lang="en-US"/>
        </a:p>
      </dgm:t>
    </dgm:pt>
    <dgm:pt modelId="{208D2283-4E96-4DE1-9F9C-691C97717D60}" type="sibTrans" cxnId="{9C4C6FBE-A2E4-4D71-B37F-F286C277F444}">
      <dgm:prSet/>
      <dgm:spPr/>
      <dgm:t>
        <a:bodyPr/>
        <a:lstStyle/>
        <a:p>
          <a:endParaRPr lang="en-US"/>
        </a:p>
      </dgm:t>
    </dgm:pt>
    <dgm:pt modelId="{B337B695-60F5-43AB-9115-8CEBBC5A15B0}" type="pres">
      <dgm:prSet presAssocID="{B6126087-CADD-4AA3-B4B4-0C596DD32DCC}" presName="Name0" presStyleCnt="0">
        <dgm:presLayoutVars>
          <dgm:dir/>
          <dgm:animLvl val="lvl"/>
          <dgm:resizeHandles val="exact"/>
        </dgm:presLayoutVars>
      </dgm:prSet>
      <dgm:spPr/>
    </dgm:pt>
    <dgm:pt modelId="{4F6D7253-4AE8-475A-B039-6243FD788742}" type="pres">
      <dgm:prSet presAssocID="{BC17FDC7-ED7D-4067-A2CC-8CB30F987BD0}" presName="parTxOnly" presStyleLbl="node1" presStyleIdx="0" presStyleCnt="3">
        <dgm:presLayoutVars>
          <dgm:chMax val="0"/>
          <dgm:chPref val="0"/>
          <dgm:bulletEnabled val="1"/>
        </dgm:presLayoutVars>
      </dgm:prSet>
      <dgm:spPr/>
    </dgm:pt>
    <dgm:pt modelId="{AAC8F96A-B4F9-4C69-9476-AB0824C7A10A}" type="pres">
      <dgm:prSet presAssocID="{3B0395C0-A2F3-422D-98D7-3BD185D0556F}" presName="parTxOnlySpace" presStyleCnt="0"/>
      <dgm:spPr/>
    </dgm:pt>
    <dgm:pt modelId="{0CC54090-B58F-4ACC-B0A5-4C0945C91CE7}" type="pres">
      <dgm:prSet presAssocID="{9B1DB0A4-1498-4DE9-B420-DB87DB181D18}" presName="parTxOnly" presStyleLbl="node1" presStyleIdx="1" presStyleCnt="3">
        <dgm:presLayoutVars>
          <dgm:chMax val="0"/>
          <dgm:chPref val="0"/>
          <dgm:bulletEnabled val="1"/>
        </dgm:presLayoutVars>
      </dgm:prSet>
      <dgm:spPr/>
    </dgm:pt>
    <dgm:pt modelId="{48DC615F-61F9-4909-B31C-99D40CFA3BBA}" type="pres">
      <dgm:prSet presAssocID="{208D2283-4E96-4DE1-9F9C-691C97717D60}" presName="parTxOnlySpace" presStyleCnt="0"/>
      <dgm:spPr/>
    </dgm:pt>
    <dgm:pt modelId="{4702A270-5BFF-40B8-956B-C8009D3E6112}" type="pres">
      <dgm:prSet presAssocID="{5E019DEA-93F1-4C19-9F56-67BD2CF583EE}" presName="parTxOnly" presStyleLbl="node1" presStyleIdx="2" presStyleCnt="3">
        <dgm:presLayoutVars>
          <dgm:chMax val="0"/>
          <dgm:chPref val="0"/>
          <dgm:bulletEnabled val="1"/>
        </dgm:presLayoutVars>
      </dgm:prSet>
      <dgm:spPr/>
    </dgm:pt>
  </dgm:ptLst>
  <dgm:cxnLst>
    <dgm:cxn modelId="{1D19910E-A128-4292-A7A9-3FFB01383069}" srcId="{B6126087-CADD-4AA3-B4B4-0C596DD32DCC}" destId="{BC17FDC7-ED7D-4067-A2CC-8CB30F987BD0}" srcOrd="0" destOrd="0" parTransId="{A18ED6A9-3204-427A-8E61-95F97B441334}" sibTransId="{3B0395C0-A2F3-422D-98D7-3BD185D0556F}"/>
    <dgm:cxn modelId="{722C9C30-4455-4D2C-B532-91511A14CDE4}" type="presOf" srcId="{B6126087-CADD-4AA3-B4B4-0C596DD32DCC}" destId="{B337B695-60F5-43AB-9115-8CEBBC5A15B0}" srcOrd="0" destOrd="0" presId="urn:microsoft.com/office/officeart/2005/8/layout/chevron1"/>
    <dgm:cxn modelId="{14C20839-9D49-49AE-A0EC-2A4116154C31}" type="presOf" srcId="{9B1DB0A4-1498-4DE9-B420-DB87DB181D18}" destId="{0CC54090-B58F-4ACC-B0A5-4C0945C91CE7}" srcOrd="0" destOrd="0" presId="urn:microsoft.com/office/officeart/2005/8/layout/chevron1"/>
    <dgm:cxn modelId="{00012F9F-AD4A-4514-B18E-93C17BD5D48C}" type="presOf" srcId="{BC17FDC7-ED7D-4067-A2CC-8CB30F987BD0}" destId="{4F6D7253-4AE8-475A-B039-6243FD788742}" srcOrd="0" destOrd="0" presId="urn:microsoft.com/office/officeart/2005/8/layout/chevron1"/>
    <dgm:cxn modelId="{59747CBC-CF78-4CFF-A5A1-4023AB7F7E51}" type="presOf" srcId="{5E019DEA-93F1-4C19-9F56-67BD2CF583EE}" destId="{4702A270-5BFF-40B8-956B-C8009D3E6112}" srcOrd="0" destOrd="0" presId="urn:microsoft.com/office/officeart/2005/8/layout/chevron1"/>
    <dgm:cxn modelId="{9C4C6FBE-A2E4-4D71-B37F-F286C277F444}" srcId="{B6126087-CADD-4AA3-B4B4-0C596DD32DCC}" destId="{9B1DB0A4-1498-4DE9-B420-DB87DB181D18}" srcOrd="1" destOrd="0" parTransId="{07D62E2D-1D19-43A3-AE51-0F1C91E4DBD6}" sibTransId="{208D2283-4E96-4DE1-9F9C-691C97717D60}"/>
    <dgm:cxn modelId="{A44DD1E4-0BF0-415F-808F-F579EC5D627E}" srcId="{B6126087-CADD-4AA3-B4B4-0C596DD32DCC}" destId="{5E019DEA-93F1-4C19-9F56-67BD2CF583EE}" srcOrd="2" destOrd="0" parTransId="{F7AE5197-13AB-4CB7-A4F9-05DDF3267F18}" sibTransId="{95F34338-4ED5-4062-8E70-4A0EB4C4E448}"/>
    <dgm:cxn modelId="{00AA0C81-583B-4FBC-8ADF-329FCE89EF4D}" type="presParOf" srcId="{B337B695-60F5-43AB-9115-8CEBBC5A15B0}" destId="{4F6D7253-4AE8-475A-B039-6243FD788742}" srcOrd="0" destOrd="0" presId="urn:microsoft.com/office/officeart/2005/8/layout/chevron1"/>
    <dgm:cxn modelId="{D276EE33-BB0E-43C7-AAE3-9C6DFAF91B7B}" type="presParOf" srcId="{B337B695-60F5-43AB-9115-8CEBBC5A15B0}" destId="{AAC8F96A-B4F9-4C69-9476-AB0824C7A10A}" srcOrd="1" destOrd="0" presId="urn:microsoft.com/office/officeart/2005/8/layout/chevron1"/>
    <dgm:cxn modelId="{F911F200-196E-4062-BA80-051E318E7236}" type="presParOf" srcId="{B337B695-60F5-43AB-9115-8CEBBC5A15B0}" destId="{0CC54090-B58F-4ACC-B0A5-4C0945C91CE7}" srcOrd="2" destOrd="0" presId="urn:microsoft.com/office/officeart/2005/8/layout/chevron1"/>
    <dgm:cxn modelId="{7923FE36-C8D5-4CD7-8901-CB4CFA1553A1}" type="presParOf" srcId="{B337B695-60F5-43AB-9115-8CEBBC5A15B0}" destId="{48DC615F-61F9-4909-B31C-99D40CFA3BBA}" srcOrd="3" destOrd="0" presId="urn:microsoft.com/office/officeart/2005/8/layout/chevron1"/>
    <dgm:cxn modelId="{93AAC62D-1E97-4FA4-ABAD-E3EE09DA0FDB}" type="presParOf" srcId="{B337B695-60F5-43AB-9115-8CEBBC5A15B0}" destId="{4702A270-5BFF-40B8-956B-C8009D3E6112}"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0.xml><?xml version="1.0" encoding="utf-8"?>
<dgm:dataModel xmlns:dgm="http://schemas.openxmlformats.org/drawingml/2006/diagram" xmlns:a="http://schemas.openxmlformats.org/drawingml/2006/main">
  <dgm:ptLst>
    <dgm:pt modelId="{B6126087-CADD-4AA3-B4B4-0C596DD32DCC}" type="doc">
      <dgm:prSet loTypeId="urn:microsoft.com/office/officeart/2005/8/layout/chevron1" loCatId="process" qsTypeId="urn:microsoft.com/office/officeart/2005/8/quickstyle/simple1" qsCatId="simple" csTypeId="urn:microsoft.com/office/officeart/2005/8/colors/accent1_2" csCatId="accent1" phldr="1"/>
      <dgm:spPr/>
    </dgm:pt>
    <dgm:pt modelId="{BC17FDC7-ED7D-4067-A2CC-8CB30F987BD0}">
      <dgm:prSet phldrT="[Text]"/>
      <dgm:spPr>
        <a:solidFill>
          <a:srgbClr val="2E266D"/>
        </a:solidFill>
        <a:ln>
          <a:solidFill>
            <a:srgbClr val="EEF8EB"/>
          </a:solidFill>
        </a:ln>
      </dgm:spPr>
      <dgm:t>
        <a:bodyPr/>
        <a:lstStyle/>
        <a:p>
          <a:r>
            <a:rPr lang="en-US">
              <a:solidFill>
                <a:schemeClr val="bg1">
                  <a:lumMod val="50000"/>
                </a:schemeClr>
              </a:solidFill>
            </a:rPr>
            <a:t>What is a Harmful Algal Bloom?</a:t>
          </a:r>
        </a:p>
      </dgm:t>
    </dgm:pt>
    <dgm:pt modelId="{A18ED6A9-3204-427A-8E61-95F97B441334}" type="parTrans" cxnId="{1D19910E-A128-4292-A7A9-3FFB01383069}">
      <dgm:prSet/>
      <dgm:spPr/>
      <dgm:t>
        <a:bodyPr/>
        <a:lstStyle/>
        <a:p>
          <a:endParaRPr lang="en-US"/>
        </a:p>
      </dgm:t>
    </dgm:pt>
    <dgm:pt modelId="{3B0395C0-A2F3-422D-98D7-3BD185D0556F}" type="sibTrans" cxnId="{1D19910E-A128-4292-A7A9-3FFB01383069}">
      <dgm:prSet/>
      <dgm:spPr/>
      <dgm:t>
        <a:bodyPr/>
        <a:lstStyle/>
        <a:p>
          <a:endParaRPr lang="en-US"/>
        </a:p>
      </dgm:t>
    </dgm:pt>
    <dgm:pt modelId="{5E019DEA-93F1-4C19-9F56-67BD2CF583EE}">
      <dgm:prSet phldrT="[Text]"/>
      <dgm:spPr>
        <a:solidFill>
          <a:srgbClr val="2E266D"/>
        </a:solidFill>
        <a:ln>
          <a:solidFill>
            <a:srgbClr val="EEF8EB"/>
          </a:solidFill>
        </a:ln>
      </dgm:spPr>
      <dgm:t>
        <a:bodyPr/>
        <a:lstStyle/>
        <a:p>
          <a:pPr rtl="0"/>
          <a:r>
            <a:rPr lang="en-US">
              <a:solidFill>
                <a:schemeClr val="bg1">
                  <a:lumMod val="50000"/>
                </a:schemeClr>
              </a:solidFill>
              <a:latin typeface="Calibri" panose="020F0502020204030204" pitchFamily="34" charset="0"/>
              <a:cs typeface="Calibri" panose="020F0502020204030204" pitchFamily="34" charset="0"/>
            </a:rPr>
            <a:t>Reporting HABs</a:t>
          </a:r>
        </a:p>
      </dgm:t>
    </dgm:pt>
    <dgm:pt modelId="{F7AE5197-13AB-4CB7-A4F9-05DDF3267F18}" type="parTrans" cxnId="{A44DD1E4-0BF0-415F-808F-F579EC5D627E}">
      <dgm:prSet/>
      <dgm:spPr/>
      <dgm:t>
        <a:bodyPr/>
        <a:lstStyle/>
        <a:p>
          <a:endParaRPr lang="en-US"/>
        </a:p>
      </dgm:t>
    </dgm:pt>
    <dgm:pt modelId="{95F34338-4ED5-4062-8E70-4A0EB4C4E448}" type="sibTrans" cxnId="{A44DD1E4-0BF0-415F-808F-F579EC5D627E}">
      <dgm:prSet/>
      <dgm:spPr/>
      <dgm:t>
        <a:bodyPr/>
        <a:lstStyle/>
        <a:p>
          <a:endParaRPr lang="en-US"/>
        </a:p>
      </dgm:t>
    </dgm:pt>
    <dgm:pt modelId="{9B1DB0A4-1498-4DE9-B420-DB87DB181D18}">
      <dgm:prSet phldrT="[Text]"/>
      <dgm:spPr>
        <a:solidFill>
          <a:srgbClr val="2E266D"/>
        </a:solidFill>
        <a:ln>
          <a:solidFill>
            <a:srgbClr val="EEF8EB"/>
          </a:solidFill>
        </a:ln>
      </dgm:spPr>
      <dgm:t>
        <a:bodyPr/>
        <a:lstStyle/>
        <a:p>
          <a:r>
            <a:rPr lang="en-US">
              <a:solidFill>
                <a:srgbClr val="EEF8EB"/>
              </a:solidFill>
              <a:latin typeface="+mn-lt"/>
            </a:rPr>
            <a:t>Identifying HABs</a:t>
          </a:r>
        </a:p>
      </dgm:t>
    </dgm:pt>
    <dgm:pt modelId="{07D62E2D-1D19-43A3-AE51-0F1C91E4DBD6}" type="parTrans" cxnId="{9C4C6FBE-A2E4-4D71-B37F-F286C277F444}">
      <dgm:prSet/>
      <dgm:spPr/>
      <dgm:t>
        <a:bodyPr/>
        <a:lstStyle/>
        <a:p>
          <a:endParaRPr lang="en-US"/>
        </a:p>
      </dgm:t>
    </dgm:pt>
    <dgm:pt modelId="{208D2283-4E96-4DE1-9F9C-691C97717D60}" type="sibTrans" cxnId="{9C4C6FBE-A2E4-4D71-B37F-F286C277F444}">
      <dgm:prSet/>
      <dgm:spPr/>
      <dgm:t>
        <a:bodyPr/>
        <a:lstStyle/>
        <a:p>
          <a:endParaRPr lang="en-US"/>
        </a:p>
      </dgm:t>
    </dgm:pt>
    <dgm:pt modelId="{B337B695-60F5-43AB-9115-8CEBBC5A15B0}" type="pres">
      <dgm:prSet presAssocID="{B6126087-CADD-4AA3-B4B4-0C596DD32DCC}" presName="Name0" presStyleCnt="0">
        <dgm:presLayoutVars>
          <dgm:dir/>
          <dgm:animLvl val="lvl"/>
          <dgm:resizeHandles val="exact"/>
        </dgm:presLayoutVars>
      </dgm:prSet>
      <dgm:spPr/>
    </dgm:pt>
    <dgm:pt modelId="{4F6D7253-4AE8-475A-B039-6243FD788742}" type="pres">
      <dgm:prSet presAssocID="{BC17FDC7-ED7D-4067-A2CC-8CB30F987BD0}" presName="parTxOnly" presStyleLbl="node1" presStyleIdx="0" presStyleCnt="3">
        <dgm:presLayoutVars>
          <dgm:chMax val="0"/>
          <dgm:chPref val="0"/>
          <dgm:bulletEnabled val="1"/>
        </dgm:presLayoutVars>
      </dgm:prSet>
      <dgm:spPr/>
    </dgm:pt>
    <dgm:pt modelId="{AAC8F96A-B4F9-4C69-9476-AB0824C7A10A}" type="pres">
      <dgm:prSet presAssocID="{3B0395C0-A2F3-422D-98D7-3BD185D0556F}" presName="parTxOnlySpace" presStyleCnt="0"/>
      <dgm:spPr/>
    </dgm:pt>
    <dgm:pt modelId="{0CC54090-B58F-4ACC-B0A5-4C0945C91CE7}" type="pres">
      <dgm:prSet presAssocID="{9B1DB0A4-1498-4DE9-B420-DB87DB181D18}" presName="parTxOnly" presStyleLbl="node1" presStyleIdx="1" presStyleCnt="3">
        <dgm:presLayoutVars>
          <dgm:chMax val="0"/>
          <dgm:chPref val="0"/>
          <dgm:bulletEnabled val="1"/>
        </dgm:presLayoutVars>
      </dgm:prSet>
      <dgm:spPr/>
    </dgm:pt>
    <dgm:pt modelId="{48DC615F-61F9-4909-B31C-99D40CFA3BBA}" type="pres">
      <dgm:prSet presAssocID="{208D2283-4E96-4DE1-9F9C-691C97717D60}" presName="parTxOnlySpace" presStyleCnt="0"/>
      <dgm:spPr/>
    </dgm:pt>
    <dgm:pt modelId="{4702A270-5BFF-40B8-956B-C8009D3E6112}" type="pres">
      <dgm:prSet presAssocID="{5E019DEA-93F1-4C19-9F56-67BD2CF583EE}" presName="parTxOnly" presStyleLbl="node1" presStyleIdx="2" presStyleCnt="3">
        <dgm:presLayoutVars>
          <dgm:chMax val="0"/>
          <dgm:chPref val="0"/>
          <dgm:bulletEnabled val="1"/>
        </dgm:presLayoutVars>
      </dgm:prSet>
      <dgm:spPr/>
    </dgm:pt>
  </dgm:ptLst>
  <dgm:cxnLst>
    <dgm:cxn modelId="{1D19910E-A128-4292-A7A9-3FFB01383069}" srcId="{B6126087-CADD-4AA3-B4B4-0C596DD32DCC}" destId="{BC17FDC7-ED7D-4067-A2CC-8CB30F987BD0}" srcOrd="0" destOrd="0" parTransId="{A18ED6A9-3204-427A-8E61-95F97B441334}" sibTransId="{3B0395C0-A2F3-422D-98D7-3BD185D0556F}"/>
    <dgm:cxn modelId="{722C9C30-4455-4D2C-B532-91511A14CDE4}" type="presOf" srcId="{B6126087-CADD-4AA3-B4B4-0C596DD32DCC}" destId="{B337B695-60F5-43AB-9115-8CEBBC5A15B0}" srcOrd="0" destOrd="0" presId="urn:microsoft.com/office/officeart/2005/8/layout/chevron1"/>
    <dgm:cxn modelId="{14C20839-9D49-49AE-A0EC-2A4116154C31}" type="presOf" srcId="{9B1DB0A4-1498-4DE9-B420-DB87DB181D18}" destId="{0CC54090-B58F-4ACC-B0A5-4C0945C91CE7}" srcOrd="0" destOrd="0" presId="urn:microsoft.com/office/officeart/2005/8/layout/chevron1"/>
    <dgm:cxn modelId="{00012F9F-AD4A-4514-B18E-93C17BD5D48C}" type="presOf" srcId="{BC17FDC7-ED7D-4067-A2CC-8CB30F987BD0}" destId="{4F6D7253-4AE8-475A-B039-6243FD788742}" srcOrd="0" destOrd="0" presId="urn:microsoft.com/office/officeart/2005/8/layout/chevron1"/>
    <dgm:cxn modelId="{59747CBC-CF78-4CFF-A5A1-4023AB7F7E51}" type="presOf" srcId="{5E019DEA-93F1-4C19-9F56-67BD2CF583EE}" destId="{4702A270-5BFF-40B8-956B-C8009D3E6112}" srcOrd="0" destOrd="0" presId="urn:microsoft.com/office/officeart/2005/8/layout/chevron1"/>
    <dgm:cxn modelId="{9C4C6FBE-A2E4-4D71-B37F-F286C277F444}" srcId="{B6126087-CADD-4AA3-B4B4-0C596DD32DCC}" destId="{9B1DB0A4-1498-4DE9-B420-DB87DB181D18}" srcOrd="1" destOrd="0" parTransId="{07D62E2D-1D19-43A3-AE51-0F1C91E4DBD6}" sibTransId="{208D2283-4E96-4DE1-9F9C-691C97717D60}"/>
    <dgm:cxn modelId="{A44DD1E4-0BF0-415F-808F-F579EC5D627E}" srcId="{B6126087-CADD-4AA3-B4B4-0C596DD32DCC}" destId="{5E019DEA-93F1-4C19-9F56-67BD2CF583EE}" srcOrd="2" destOrd="0" parTransId="{F7AE5197-13AB-4CB7-A4F9-05DDF3267F18}" sibTransId="{95F34338-4ED5-4062-8E70-4A0EB4C4E448}"/>
    <dgm:cxn modelId="{00AA0C81-583B-4FBC-8ADF-329FCE89EF4D}" type="presParOf" srcId="{B337B695-60F5-43AB-9115-8CEBBC5A15B0}" destId="{4F6D7253-4AE8-475A-B039-6243FD788742}" srcOrd="0" destOrd="0" presId="urn:microsoft.com/office/officeart/2005/8/layout/chevron1"/>
    <dgm:cxn modelId="{D276EE33-BB0E-43C7-AAE3-9C6DFAF91B7B}" type="presParOf" srcId="{B337B695-60F5-43AB-9115-8CEBBC5A15B0}" destId="{AAC8F96A-B4F9-4C69-9476-AB0824C7A10A}" srcOrd="1" destOrd="0" presId="urn:microsoft.com/office/officeart/2005/8/layout/chevron1"/>
    <dgm:cxn modelId="{F911F200-196E-4062-BA80-051E318E7236}" type="presParOf" srcId="{B337B695-60F5-43AB-9115-8CEBBC5A15B0}" destId="{0CC54090-B58F-4ACC-B0A5-4C0945C91CE7}" srcOrd="2" destOrd="0" presId="urn:microsoft.com/office/officeart/2005/8/layout/chevron1"/>
    <dgm:cxn modelId="{7923FE36-C8D5-4CD7-8901-CB4CFA1553A1}" type="presParOf" srcId="{B337B695-60F5-43AB-9115-8CEBBC5A15B0}" destId="{48DC615F-61F9-4909-B31C-99D40CFA3BBA}" srcOrd="3" destOrd="0" presId="urn:microsoft.com/office/officeart/2005/8/layout/chevron1"/>
    <dgm:cxn modelId="{93AAC62D-1E97-4FA4-ABAD-E3EE09DA0FDB}" type="presParOf" srcId="{B337B695-60F5-43AB-9115-8CEBBC5A15B0}" destId="{4702A270-5BFF-40B8-956B-C8009D3E6112}"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1.xml><?xml version="1.0" encoding="utf-8"?>
<dgm:dataModel xmlns:dgm="http://schemas.openxmlformats.org/drawingml/2006/diagram" xmlns:a="http://schemas.openxmlformats.org/drawingml/2006/main">
  <dgm:ptLst>
    <dgm:pt modelId="{B6126087-CADD-4AA3-B4B4-0C596DD32DCC}" type="doc">
      <dgm:prSet loTypeId="urn:microsoft.com/office/officeart/2005/8/layout/chevron1" loCatId="process" qsTypeId="urn:microsoft.com/office/officeart/2005/8/quickstyle/simple1" qsCatId="simple" csTypeId="urn:microsoft.com/office/officeart/2005/8/colors/accent1_2" csCatId="accent1" phldr="1"/>
      <dgm:spPr/>
    </dgm:pt>
    <dgm:pt modelId="{BC17FDC7-ED7D-4067-A2CC-8CB30F987BD0}">
      <dgm:prSet phldrT="[Text]"/>
      <dgm:spPr>
        <a:solidFill>
          <a:srgbClr val="2E266D"/>
        </a:solidFill>
        <a:ln>
          <a:solidFill>
            <a:srgbClr val="EEF8EB"/>
          </a:solidFill>
        </a:ln>
      </dgm:spPr>
      <dgm:t>
        <a:bodyPr/>
        <a:lstStyle/>
        <a:p>
          <a:r>
            <a:rPr lang="en-US">
              <a:solidFill>
                <a:schemeClr val="bg1">
                  <a:lumMod val="50000"/>
                </a:schemeClr>
              </a:solidFill>
            </a:rPr>
            <a:t>What is a Harmful Algal Bloom?</a:t>
          </a:r>
        </a:p>
      </dgm:t>
    </dgm:pt>
    <dgm:pt modelId="{A18ED6A9-3204-427A-8E61-95F97B441334}" type="parTrans" cxnId="{1D19910E-A128-4292-A7A9-3FFB01383069}">
      <dgm:prSet/>
      <dgm:spPr/>
      <dgm:t>
        <a:bodyPr/>
        <a:lstStyle/>
        <a:p>
          <a:endParaRPr lang="en-US"/>
        </a:p>
      </dgm:t>
    </dgm:pt>
    <dgm:pt modelId="{3B0395C0-A2F3-422D-98D7-3BD185D0556F}" type="sibTrans" cxnId="{1D19910E-A128-4292-A7A9-3FFB01383069}">
      <dgm:prSet/>
      <dgm:spPr/>
      <dgm:t>
        <a:bodyPr/>
        <a:lstStyle/>
        <a:p>
          <a:endParaRPr lang="en-US"/>
        </a:p>
      </dgm:t>
    </dgm:pt>
    <dgm:pt modelId="{5E019DEA-93F1-4C19-9F56-67BD2CF583EE}">
      <dgm:prSet phldrT="[Text]"/>
      <dgm:spPr>
        <a:solidFill>
          <a:srgbClr val="2E266D"/>
        </a:solidFill>
        <a:ln>
          <a:solidFill>
            <a:srgbClr val="EEF8EB"/>
          </a:solidFill>
        </a:ln>
      </dgm:spPr>
      <dgm:t>
        <a:bodyPr/>
        <a:lstStyle/>
        <a:p>
          <a:pPr rtl="0"/>
          <a:r>
            <a:rPr lang="en-US">
              <a:solidFill>
                <a:schemeClr val="bg1">
                  <a:lumMod val="50000"/>
                </a:schemeClr>
              </a:solidFill>
              <a:latin typeface="Calibri" panose="020F0502020204030204" pitchFamily="34" charset="0"/>
              <a:cs typeface="Calibri" panose="020F0502020204030204" pitchFamily="34" charset="0"/>
            </a:rPr>
            <a:t>Reporting HABs</a:t>
          </a:r>
        </a:p>
      </dgm:t>
    </dgm:pt>
    <dgm:pt modelId="{F7AE5197-13AB-4CB7-A4F9-05DDF3267F18}" type="parTrans" cxnId="{A44DD1E4-0BF0-415F-808F-F579EC5D627E}">
      <dgm:prSet/>
      <dgm:spPr/>
      <dgm:t>
        <a:bodyPr/>
        <a:lstStyle/>
        <a:p>
          <a:endParaRPr lang="en-US"/>
        </a:p>
      </dgm:t>
    </dgm:pt>
    <dgm:pt modelId="{95F34338-4ED5-4062-8E70-4A0EB4C4E448}" type="sibTrans" cxnId="{A44DD1E4-0BF0-415F-808F-F579EC5D627E}">
      <dgm:prSet/>
      <dgm:spPr/>
      <dgm:t>
        <a:bodyPr/>
        <a:lstStyle/>
        <a:p>
          <a:endParaRPr lang="en-US"/>
        </a:p>
      </dgm:t>
    </dgm:pt>
    <dgm:pt modelId="{9B1DB0A4-1498-4DE9-B420-DB87DB181D18}">
      <dgm:prSet phldrT="[Text]"/>
      <dgm:spPr>
        <a:solidFill>
          <a:srgbClr val="2E266D"/>
        </a:solidFill>
        <a:ln>
          <a:solidFill>
            <a:srgbClr val="EEF8EB"/>
          </a:solidFill>
        </a:ln>
      </dgm:spPr>
      <dgm:t>
        <a:bodyPr/>
        <a:lstStyle/>
        <a:p>
          <a:r>
            <a:rPr lang="en-US">
              <a:solidFill>
                <a:srgbClr val="EEF8EB"/>
              </a:solidFill>
              <a:latin typeface="+mn-lt"/>
            </a:rPr>
            <a:t>Identifying HABs</a:t>
          </a:r>
        </a:p>
      </dgm:t>
    </dgm:pt>
    <dgm:pt modelId="{07D62E2D-1D19-43A3-AE51-0F1C91E4DBD6}" type="parTrans" cxnId="{9C4C6FBE-A2E4-4D71-B37F-F286C277F444}">
      <dgm:prSet/>
      <dgm:spPr/>
      <dgm:t>
        <a:bodyPr/>
        <a:lstStyle/>
        <a:p>
          <a:endParaRPr lang="en-US"/>
        </a:p>
      </dgm:t>
    </dgm:pt>
    <dgm:pt modelId="{208D2283-4E96-4DE1-9F9C-691C97717D60}" type="sibTrans" cxnId="{9C4C6FBE-A2E4-4D71-B37F-F286C277F444}">
      <dgm:prSet/>
      <dgm:spPr/>
      <dgm:t>
        <a:bodyPr/>
        <a:lstStyle/>
        <a:p>
          <a:endParaRPr lang="en-US"/>
        </a:p>
      </dgm:t>
    </dgm:pt>
    <dgm:pt modelId="{B337B695-60F5-43AB-9115-8CEBBC5A15B0}" type="pres">
      <dgm:prSet presAssocID="{B6126087-CADD-4AA3-B4B4-0C596DD32DCC}" presName="Name0" presStyleCnt="0">
        <dgm:presLayoutVars>
          <dgm:dir/>
          <dgm:animLvl val="lvl"/>
          <dgm:resizeHandles val="exact"/>
        </dgm:presLayoutVars>
      </dgm:prSet>
      <dgm:spPr/>
    </dgm:pt>
    <dgm:pt modelId="{4F6D7253-4AE8-475A-B039-6243FD788742}" type="pres">
      <dgm:prSet presAssocID="{BC17FDC7-ED7D-4067-A2CC-8CB30F987BD0}" presName="parTxOnly" presStyleLbl="node1" presStyleIdx="0" presStyleCnt="3">
        <dgm:presLayoutVars>
          <dgm:chMax val="0"/>
          <dgm:chPref val="0"/>
          <dgm:bulletEnabled val="1"/>
        </dgm:presLayoutVars>
      </dgm:prSet>
      <dgm:spPr/>
    </dgm:pt>
    <dgm:pt modelId="{AAC8F96A-B4F9-4C69-9476-AB0824C7A10A}" type="pres">
      <dgm:prSet presAssocID="{3B0395C0-A2F3-422D-98D7-3BD185D0556F}" presName="parTxOnlySpace" presStyleCnt="0"/>
      <dgm:spPr/>
    </dgm:pt>
    <dgm:pt modelId="{0CC54090-B58F-4ACC-B0A5-4C0945C91CE7}" type="pres">
      <dgm:prSet presAssocID="{9B1DB0A4-1498-4DE9-B420-DB87DB181D18}" presName="parTxOnly" presStyleLbl="node1" presStyleIdx="1" presStyleCnt="3">
        <dgm:presLayoutVars>
          <dgm:chMax val="0"/>
          <dgm:chPref val="0"/>
          <dgm:bulletEnabled val="1"/>
        </dgm:presLayoutVars>
      </dgm:prSet>
      <dgm:spPr/>
    </dgm:pt>
    <dgm:pt modelId="{48DC615F-61F9-4909-B31C-99D40CFA3BBA}" type="pres">
      <dgm:prSet presAssocID="{208D2283-4E96-4DE1-9F9C-691C97717D60}" presName="parTxOnlySpace" presStyleCnt="0"/>
      <dgm:spPr/>
    </dgm:pt>
    <dgm:pt modelId="{4702A270-5BFF-40B8-956B-C8009D3E6112}" type="pres">
      <dgm:prSet presAssocID="{5E019DEA-93F1-4C19-9F56-67BD2CF583EE}" presName="parTxOnly" presStyleLbl="node1" presStyleIdx="2" presStyleCnt="3">
        <dgm:presLayoutVars>
          <dgm:chMax val="0"/>
          <dgm:chPref val="0"/>
          <dgm:bulletEnabled val="1"/>
        </dgm:presLayoutVars>
      </dgm:prSet>
      <dgm:spPr/>
    </dgm:pt>
  </dgm:ptLst>
  <dgm:cxnLst>
    <dgm:cxn modelId="{1D19910E-A128-4292-A7A9-3FFB01383069}" srcId="{B6126087-CADD-4AA3-B4B4-0C596DD32DCC}" destId="{BC17FDC7-ED7D-4067-A2CC-8CB30F987BD0}" srcOrd="0" destOrd="0" parTransId="{A18ED6A9-3204-427A-8E61-95F97B441334}" sibTransId="{3B0395C0-A2F3-422D-98D7-3BD185D0556F}"/>
    <dgm:cxn modelId="{722C9C30-4455-4D2C-B532-91511A14CDE4}" type="presOf" srcId="{B6126087-CADD-4AA3-B4B4-0C596DD32DCC}" destId="{B337B695-60F5-43AB-9115-8CEBBC5A15B0}" srcOrd="0" destOrd="0" presId="urn:microsoft.com/office/officeart/2005/8/layout/chevron1"/>
    <dgm:cxn modelId="{14C20839-9D49-49AE-A0EC-2A4116154C31}" type="presOf" srcId="{9B1DB0A4-1498-4DE9-B420-DB87DB181D18}" destId="{0CC54090-B58F-4ACC-B0A5-4C0945C91CE7}" srcOrd="0" destOrd="0" presId="urn:microsoft.com/office/officeart/2005/8/layout/chevron1"/>
    <dgm:cxn modelId="{00012F9F-AD4A-4514-B18E-93C17BD5D48C}" type="presOf" srcId="{BC17FDC7-ED7D-4067-A2CC-8CB30F987BD0}" destId="{4F6D7253-4AE8-475A-B039-6243FD788742}" srcOrd="0" destOrd="0" presId="urn:microsoft.com/office/officeart/2005/8/layout/chevron1"/>
    <dgm:cxn modelId="{59747CBC-CF78-4CFF-A5A1-4023AB7F7E51}" type="presOf" srcId="{5E019DEA-93F1-4C19-9F56-67BD2CF583EE}" destId="{4702A270-5BFF-40B8-956B-C8009D3E6112}" srcOrd="0" destOrd="0" presId="urn:microsoft.com/office/officeart/2005/8/layout/chevron1"/>
    <dgm:cxn modelId="{9C4C6FBE-A2E4-4D71-B37F-F286C277F444}" srcId="{B6126087-CADD-4AA3-B4B4-0C596DD32DCC}" destId="{9B1DB0A4-1498-4DE9-B420-DB87DB181D18}" srcOrd="1" destOrd="0" parTransId="{07D62E2D-1D19-43A3-AE51-0F1C91E4DBD6}" sibTransId="{208D2283-4E96-4DE1-9F9C-691C97717D60}"/>
    <dgm:cxn modelId="{A44DD1E4-0BF0-415F-808F-F579EC5D627E}" srcId="{B6126087-CADD-4AA3-B4B4-0C596DD32DCC}" destId="{5E019DEA-93F1-4C19-9F56-67BD2CF583EE}" srcOrd="2" destOrd="0" parTransId="{F7AE5197-13AB-4CB7-A4F9-05DDF3267F18}" sibTransId="{95F34338-4ED5-4062-8E70-4A0EB4C4E448}"/>
    <dgm:cxn modelId="{00AA0C81-583B-4FBC-8ADF-329FCE89EF4D}" type="presParOf" srcId="{B337B695-60F5-43AB-9115-8CEBBC5A15B0}" destId="{4F6D7253-4AE8-475A-B039-6243FD788742}" srcOrd="0" destOrd="0" presId="urn:microsoft.com/office/officeart/2005/8/layout/chevron1"/>
    <dgm:cxn modelId="{D276EE33-BB0E-43C7-AAE3-9C6DFAF91B7B}" type="presParOf" srcId="{B337B695-60F5-43AB-9115-8CEBBC5A15B0}" destId="{AAC8F96A-B4F9-4C69-9476-AB0824C7A10A}" srcOrd="1" destOrd="0" presId="urn:microsoft.com/office/officeart/2005/8/layout/chevron1"/>
    <dgm:cxn modelId="{F911F200-196E-4062-BA80-051E318E7236}" type="presParOf" srcId="{B337B695-60F5-43AB-9115-8CEBBC5A15B0}" destId="{0CC54090-B58F-4ACC-B0A5-4C0945C91CE7}" srcOrd="2" destOrd="0" presId="urn:microsoft.com/office/officeart/2005/8/layout/chevron1"/>
    <dgm:cxn modelId="{7923FE36-C8D5-4CD7-8901-CB4CFA1553A1}" type="presParOf" srcId="{B337B695-60F5-43AB-9115-8CEBBC5A15B0}" destId="{48DC615F-61F9-4909-B31C-99D40CFA3BBA}" srcOrd="3" destOrd="0" presId="urn:microsoft.com/office/officeart/2005/8/layout/chevron1"/>
    <dgm:cxn modelId="{93AAC62D-1E97-4FA4-ABAD-E3EE09DA0FDB}" type="presParOf" srcId="{B337B695-60F5-43AB-9115-8CEBBC5A15B0}" destId="{4702A270-5BFF-40B8-956B-C8009D3E6112}"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2.xml><?xml version="1.0" encoding="utf-8"?>
<dgm:dataModel xmlns:dgm="http://schemas.openxmlformats.org/drawingml/2006/diagram" xmlns:a="http://schemas.openxmlformats.org/drawingml/2006/main">
  <dgm:ptLst>
    <dgm:pt modelId="{B6126087-CADD-4AA3-B4B4-0C596DD32DCC}" type="doc">
      <dgm:prSet loTypeId="urn:microsoft.com/office/officeart/2005/8/layout/chevron1" loCatId="process" qsTypeId="urn:microsoft.com/office/officeart/2005/8/quickstyle/simple1" qsCatId="simple" csTypeId="urn:microsoft.com/office/officeart/2005/8/colors/accent1_2" csCatId="accent1" phldr="1"/>
      <dgm:spPr/>
    </dgm:pt>
    <dgm:pt modelId="{BC17FDC7-ED7D-4067-A2CC-8CB30F987BD0}">
      <dgm:prSet phldrT="[Text]"/>
      <dgm:spPr>
        <a:solidFill>
          <a:srgbClr val="2E266D"/>
        </a:solidFill>
        <a:ln>
          <a:solidFill>
            <a:srgbClr val="EEF8EB"/>
          </a:solidFill>
        </a:ln>
      </dgm:spPr>
      <dgm:t>
        <a:bodyPr/>
        <a:lstStyle/>
        <a:p>
          <a:r>
            <a:rPr lang="en-US">
              <a:solidFill>
                <a:schemeClr val="bg1">
                  <a:lumMod val="50000"/>
                </a:schemeClr>
              </a:solidFill>
            </a:rPr>
            <a:t>What is a Harmful Algal Bloom?</a:t>
          </a:r>
        </a:p>
      </dgm:t>
    </dgm:pt>
    <dgm:pt modelId="{A18ED6A9-3204-427A-8E61-95F97B441334}" type="parTrans" cxnId="{1D19910E-A128-4292-A7A9-3FFB01383069}">
      <dgm:prSet/>
      <dgm:spPr/>
      <dgm:t>
        <a:bodyPr/>
        <a:lstStyle/>
        <a:p>
          <a:endParaRPr lang="en-US"/>
        </a:p>
      </dgm:t>
    </dgm:pt>
    <dgm:pt modelId="{3B0395C0-A2F3-422D-98D7-3BD185D0556F}" type="sibTrans" cxnId="{1D19910E-A128-4292-A7A9-3FFB01383069}">
      <dgm:prSet/>
      <dgm:spPr/>
      <dgm:t>
        <a:bodyPr/>
        <a:lstStyle/>
        <a:p>
          <a:endParaRPr lang="en-US"/>
        </a:p>
      </dgm:t>
    </dgm:pt>
    <dgm:pt modelId="{5E019DEA-93F1-4C19-9F56-67BD2CF583EE}">
      <dgm:prSet phldrT="[Text]"/>
      <dgm:spPr>
        <a:solidFill>
          <a:srgbClr val="2E266D"/>
        </a:solidFill>
        <a:ln>
          <a:solidFill>
            <a:srgbClr val="EEF8EB"/>
          </a:solidFill>
        </a:ln>
      </dgm:spPr>
      <dgm:t>
        <a:bodyPr/>
        <a:lstStyle/>
        <a:p>
          <a:pPr rtl="0"/>
          <a:r>
            <a:rPr lang="en-US">
              <a:solidFill>
                <a:schemeClr val="bg1">
                  <a:lumMod val="50000"/>
                </a:schemeClr>
              </a:solidFill>
              <a:latin typeface="Calibri" panose="020F0502020204030204" pitchFamily="34" charset="0"/>
              <a:cs typeface="Calibri" panose="020F0502020204030204" pitchFamily="34" charset="0"/>
            </a:rPr>
            <a:t>Reporting HABs</a:t>
          </a:r>
        </a:p>
      </dgm:t>
    </dgm:pt>
    <dgm:pt modelId="{F7AE5197-13AB-4CB7-A4F9-05DDF3267F18}" type="parTrans" cxnId="{A44DD1E4-0BF0-415F-808F-F579EC5D627E}">
      <dgm:prSet/>
      <dgm:spPr/>
      <dgm:t>
        <a:bodyPr/>
        <a:lstStyle/>
        <a:p>
          <a:endParaRPr lang="en-US"/>
        </a:p>
      </dgm:t>
    </dgm:pt>
    <dgm:pt modelId="{95F34338-4ED5-4062-8E70-4A0EB4C4E448}" type="sibTrans" cxnId="{A44DD1E4-0BF0-415F-808F-F579EC5D627E}">
      <dgm:prSet/>
      <dgm:spPr/>
      <dgm:t>
        <a:bodyPr/>
        <a:lstStyle/>
        <a:p>
          <a:endParaRPr lang="en-US"/>
        </a:p>
      </dgm:t>
    </dgm:pt>
    <dgm:pt modelId="{9B1DB0A4-1498-4DE9-B420-DB87DB181D18}">
      <dgm:prSet phldrT="[Text]"/>
      <dgm:spPr>
        <a:solidFill>
          <a:srgbClr val="2E266D"/>
        </a:solidFill>
        <a:ln>
          <a:solidFill>
            <a:srgbClr val="EEF8EB"/>
          </a:solidFill>
        </a:ln>
      </dgm:spPr>
      <dgm:t>
        <a:bodyPr/>
        <a:lstStyle/>
        <a:p>
          <a:r>
            <a:rPr lang="en-US">
              <a:solidFill>
                <a:srgbClr val="EEF8EB"/>
              </a:solidFill>
              <a:latin typeface="+mn-lt"/>
            </a:rPr>
            <a:t>Identifying HABs</a:t>
          </a:r>
        </a:p>
      </dgm:t>
    </dgm:pt>
    <dgm:pt modelId="{07D62E2D-1D19-43A3-AE51-0F1C91E4DBD6}" type="parTrans" cxnId="{9C4C6FBE-A2E4-4D71-B37F-F286C277F444}">
      <dgm:prSet/>
      <dgm:spPr/>
      <dgm:t>
        <a:bodyPr/>
        <a:lstStyle/>
        <a:p>
          <a:endParaRPr lang="en-US"/>
        </a:p>
      </dgm:t>
    </dgm:pt>
    <dgm:pt modelId="{208D2283-4E96-4DE1-9F9C-691C97717D60}" type="sibTrans" cxnId="{9C4C6FBE-A2E4-4D71-B37F-F286C277F444}">
      <dgm:prSet/>
      <dgm:spPr/>
      <dgm:t>
        <a:bodyPr/>
        <a:lstStyle/>
        <a:p>
          <a:endParaRPr lang="en-US"/>
        </a:p>
      </dgm:t>
    </dgm:pt>
    <dgm:pt modelId="{B337B695-60F5-43AB-9115-8CEBBC5A15B0}" type="pres">
      <dgm:prSet presAssocID="{B6126087-CADD-4AA3-B4B4-0C596DD32DCC}" presName="Name0" presStyleCnt="0">
        <dgm:presLayoutVars>
          <dgm:dir/>
          <dgm:animLvl val="lvl"/>
          <dgm:resizeHandles val="exact"/>
        </dgm:presLayoutVars>
      </dgm:prSet>
      <dgm:spPr/>
    </dgm:pt>
    <dgm:pt modelId="{4F6D7253-4AE8-475A-B039-6243FD788742}" type="pres">
      <dgm:prSet presAssocID="{BC17FDC7-ED7D-4067-A2CC-8CB30F987BD0}" presName="parTxOnly" presStyleLbl="node1" presStyleIdx="0" presStyleCnt="3">
        <dgm:presLayoutVars>
          <dgm:chMax val="0"/>
          <dgm:chPref val="0"/>
          <dgm:bulletEnabled val="1"/>
        </dgm:presLayoutVars>
      </dgm:prSet>
      <dgm:spPr/>
    </dgm:pt>
    <dgm:pt modelId="{AAC8F96A-B4F9-4C69-9476-AB0824C7A10A}" type="pres">
      <dgm:prSet presAssocID="{3B0395C0-A2F3-422D-98D7-3BD185D0556F}" presName="parTxOnlySpace" presStyleCnt="0"/>
      <dgm:spPr/>
    </dgm:pt>
    <dgm:pt modelId="{0CC54090-B58F-4ACC-B0A5-4C0945C91CE7}" type="pres">
      <dgm:prSet presAssocID="{9B1DB0A4-1498-4DE9-B420-DB87DB181D18}" presName="parTxOnly" presStyleLbl="node1" presStyleIdx="1" presStyleCnt="3">
        <dgm:presLayoutVars>
          <dgm:chMax val="0"/>
          <dgm:chPref val="0"/>
          <dgm:bulletEnabled val="1"/>
        </dgm:presLayoutVars>
      </dgm:prSet>
      <dgm:spPr/>
    </dgm:pt>
    <dgm:pt modelId="{48DC615F-61F9-4909-B31C-99D40CFA3BBA}" type="pres">
      <dgm:prSet presAssocID="{208D2283-4E96-4DE1-9F9C-691C97717D60}" presName="parTxOnlySpace" presStyleCnt="0"/>
      <dgm:spPr/>
    </dgm:pt>
    <dgm:pt modelId="{4702A270-5BFF-40B8-956B-C8009D3E6112}" type="pres">
      <dgm:prSet presAssocID="{5E019DEA-93F1-4C19-9F56-67BD2CF583EE}" presName="parTxOnly" presStyleLbl="node1" presStyleIdx="2" presStyleCnt="3">
        <dgm:presLayoutVars>
          <dgm:chMax val="0"/>
          <dgm:chPref val="0"/>
          <dgm:bulletEnabled val="1"/>
        </dgm:presLayoutVars>
      </dgm:prSet>
      <dgm:spPr/>
    </dgm:pt>
  </dgm:ptLst>
  <dgm:cxnLst>
    <dgm:cxn modelId="{1D19910E-A128-4292-A7A9-3FFB01383069}" srcId="{B6126087-CADD-4AA3-B4B4-0C596DD32DCC}" destId="{BC17FDC7-ED7D-4067-A2CC-8CB30F987BD0}" srcOrd="0" destOrd="0" parTransId="{A18ED6A9-3204-427A-8E61-95F97B441334}" sibTransId="{3B0395C0-A2F3-422D-98D7-3BD185D0556F}"/>
    <dgm:cxn modelId="{722C9C30-4455-4D2C-B532-91511A14CDE4}" type="presOf" srcId="{B6126087-CADD-4AA3-B4B4-0C596DD32DCC}" destId="{B337B695-60F5-43AB-9115-8CEBBC5A15B0}" srcOrd="0" destOrd="0" presId="urn:microsoft.com/office/officeart/2005/8/layout/chevron1"/>
    <dgm:cxn modelId="{14C20839-9D49-49AE-A0EC-2A4116154C31}" type="presOf" srcId="{9B1DB0A4-1498-4DE9-B420-DB87DB181D18}" destId="{0CC54090-B58F-4ACC-B0A5-4C0945C91CE7}" srcOrd="0" destOrd="0" presId="urn:microsoft.com/office/officeart/2005/8/layout/chevron1"/>
    <dgm:cxn modelId="{00012F9F-AD4A-4514-B18E-93C17BD5D48C}" type="presOf" srcId="{BC17FDC7-ED7D-4067-A2CC-8CB30F987BD0}" destId="{4F6D7253-4AE8-475A-B039-6243FD788742}" srcOrd="0" destOrd="0" presId="urn:microsoft.com/office/officeart/2005/8/layout/chevron1"/>
    <dgm:cxn modelId="{59747CBC-CF78-4CFF-A5A1-4023AB7F7E51}" type="presOf" srcId="{5E019DEA-93F1-4C19-9F56-67BD2CF583EE}" destId="{4702A270-5BFF-40B8-956B-C8009D3E6112}" srcOrd="0" destOrd="0" presId="urn:microsoft.com/office/officeart/2005/8/layout/chevron1"/>
    <dgm:cxn modelId="{9C4C6FBE-A2E4-4D71-B37F-F286C277F444}" srcId="{B6126087-CADD-4AA3-B4B4-0C596DD32DCC}" destId="{9B1DB0A4-1498-4DE9-B420-DB87DB181D18}" srcOrd="1" destOrd="0" parTransId="{07D62E2D-1D19-43A3-AE51-0F1C91E4DBD6}" sibTransId="{208D2283-4E96-4DE1-9F9C-691C97717D60}"/>
    <dgm:cxn modelId="{A44DD1E4-0BF0-415F-808F-F579EC5D627E}" srcId="{B6126087-CADD-4AA3-B4B4-0C596DD32DCC}" destId="{5E019DEA-93F1-4C19-9F56-67BD2CF583EE}" srcOrd="2" destOrd="0" parTransId="{F7AE5197-13AB-4CB7-A4F9-05DDF3267F18}" sibTransId="{95F34338-4ED5-4062-8E70-4A0EB4C4E448}"/>
    <dgm:cxn modelId="{00AA0C81-583B-4FBC-8ADF-329FCE89EF4D}" type="presParOf" srcId="{B337B695-60F5-43AB-9115-8CEBBC5A15B0}" destId="{4F6D7253-4AE8-475A-B039-6243FD788742}" srcOrd="0" destOrd="0" presId="urn:microsoft.com/office/officeart/2005/8/layout/chevron1"/>
    <dgm:cxn modelId="{D276EE33-BB0E-43C7-AAE3-9C6DFAF91B7B}" type="presParOf" srcId="{B337B695-60F5-43AB-9115-8CEBBC5A15B0}" destId="{AAC8F96A-B4F9-4C69-9476-AB0824C7A10A}" srcOrd="1" destOrd="0" presId="urn:microsoft.com/office/officeart/2005/8/layout/chevron1"/>
    <dgm:cxn modelId="{F911F200-196E-4062-BA80-051E318E7236}" type="presParOf" srcId="{B337B695-60F5-43AB-9115-8CEBBC5A15B0}" destId="{0CC54090-B58F-4ACC-B0A5-4C0945C91CE7}" srcOrd="2" destOrd="0" presId="urn:microsoft.com/office/officeart/2005/8/layout/chevron1"/>
    <dgm:cxn modelId="{7923FE36-C8D5-4CD7-8901-CB4CFA1553A1}" type="presParOf" srcId="{B337B695-60F5-43AB-9115-8CEBBC5A15B0}" destId="{48DC615F-61F9-4909-B31C-99D40CFA3BBA}" srcOrd="3" destOrd="0" presId="urn:microsoft.com/office/officeart/2005/8/layout/chevron1"/>
    <dgm:cxn modelId="{93AAC62D-1E97-4FA4-ABAD-E3EE09DA0FDB}" type="presParOf" srcId="{B337B695-60F5-43AB-9115-8CEBBC5A15B0}" destId="{4702A270-5BFF-40B8-956B-C8009D3E6112}"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3.xml><?xml version="1.0" encoding="utf-8"?>
<dgm:dataModel xmlns:dgm="http://schemas.openxmlformats.org/drawingml/2006/diagram" xmlns:a="http://schemas.openxmlformats.org/drawingml/2006/main">
  <dgm:ptLst>
    <dgm:pt modelId="{B6126087-CADD-4AA3-B4B4-0C596DD32DCC}" type="doc">
      <dgm:prSet loTypeId="urn:microsoft.com/office/officeart/2005/8/layout/chevron1" loCatId="process" qsTypeId="urn:microsoft.com/office/officeart/2005/8/quickstyle/simple1" qsCatId="simple" csTypeId="urn:microsoft.com/office/officeart/2005/8/colors/accent1_2" csCatId="accent1" phldr="1"/>
      <dgm:spPr/>
    </dgm:pt>
    <dgm:pt modelId="{BC17FDC7-ED7D-4067-A2CC-8CB30F987BD0}">
      <dgm:prSet phldrT="[Text]"/>
      <dgm:spPr>
        <a:solidFill>
          <a:srgbClr val="2E266D"/>
        </a:solidFill>
        <a:ln>
          <a:solidFill>
            <a:srgbClr val="EEF8EB"/>
          </a:solidFill>
        </a:ln>
      </dgm:spPr>
      <dgm:t>
        <a:bodyPr/>
        <a:lstStyle/>
        <a:p>
          <a:r>
            <a:rPr lang="en-US">
              <a:solidFill>
                <a:schemeClr val="bg1">
                  <a:lumMod val="50000"/>
                </a:schemeClr>
              </a:solidFill>
            </a:rPr>
            <a:t>What is a Harmful Algal Bloom?</a:t>
          </a:r>
        </a:p>
      </dgm:t>
    </dgm:pt>
    <dgm:pt modelId="{A18ED6A9-3204-427A-8E61-95F97B441334}" type="parTrans" cxnId="{1D19910E-A128-4292-A7A9-3FFB01383069}">
      <dgm:prSet/>
      <dgm:spPr/>
      <dgm:t>
        <a:bodyPr/>
        <a:lstStyle/>
        <a:p>
          <a:endParaRPr lang="en-US"/>
        </a:p>
      </dgm:t>
    </dgm:pt>
    <dgm:pt modelId="{3B0395C0-A2F3-422D-98D7-3BD185D0556F}" type="sibTrans" cxnId="{1D19910E-A128-4292-A7A9-3FFB01383069}">
      <dgm:prSet/>
      <dgm:spPr/>
      <dgm:t>
        <a:bodyPr/>
        <a:lstStyle/>
        <a:p>
          <a:endParaRPr lang="en-US"/>
        </a:p>
      </dgm:t>
    </dgm:pt>
    <dgm:pt modelId="{5E019DEA-93F1-4C19-9F56-67BD2CF583EE}">
      <dgm:prSet phldrT="[Text]"/>
      <dgm:spPr>
        <a:solidFill>
          <a:srgbClr val="2E266D"/>
        </a:solidFill>
        <a:ln>
          <a:solidFill>
            <a:srgbClr val="EEF8EB"/>
          </a:solidFill>
        </a:ln>
      </dgm:spPr>
      <dgm:t>
        <a:bodyPr/>
        <a:lstStyle/>
        <a:p>
          <a:pPr rtl="0"/>
          <a:r>
            <a:rPr lang="en-US">
              <a:solidFill>
                <a:schemeClr val="bg1">
                  <a:lumMod val="50000"/>
                </a:schemeClr>
              </a:solidFill>
              <a:latin typeface="Calibri" panose="020F0502020204030204" pitchFamily="34" charset="0"/>
              <a:cs typeface="Calibri" panose="020F0502020204030204" pitchFamily="34" charset="0"/>
            </a:rPr>
            <a:t>Reporting HABs</a:t>
          </a:r>
        </a:p>
      </dgm:t>
    </dgm:pt>
    <dgm:pt modelId="{F7AE5197-13AB-4CB7-A4F9-05DDF3267F18}" type="parTrans" cxnId="{A44DD1E4-0BF0-415F-808F-F579EC5D627E}">
      <dgm:prSet/>
      <dgm:spPr/>
      <dgm:t>
        <a:bodyPr/>
        <a:lstStyle/>
        <a:p>
          <a:endParaRPr lang="en-US"/>
        </a:p>
      </dgm:t>
    </dgm:pt>
    <dgm:pt modelId="{95F34338-4ED5-4062-8E70-4A0EB4C4E448}" type="sibTrans" cxnId="{A44DD1E4-0BF0-415F-808F-F579EC5D627E}">
      <dgm:prSet/>
      <dgm:spPr/>
      <dgm:t>
        <a:bodyPr/>
        <a:lstStyle/>
        <a:p>
          <a:endParaRPr lang="en-US"/>
        </a:p>
      </dgm:t>
    </dgm:pt>
    <dgm:pt modelId="{9B1DB0A4-1498-4DE9-B420-DB87DB181D18}">
      <dgm:prSet phldrT="[Text]"/>
      <dgm:spPr>
        <a:solidFill>
          <a:srgbClr val="2E266D"/>
        </a:solidFill>
        <a:ln>
          <a:solidFill>
            <a:srgbClr val="EEF8EB"/>
          </a:solidFill>
        </a:ln>
      </dgm:spPr>
      <dgm:t>
        <a:bodyPr/>
        <a:lstStyle/>
        <a:p>
          <a:r>
            <a:rPr lang="en-US">
              <a:solidFill>
                <a:srgbClr val="EEF8EB"/>
              </a:solidFill>
              <a:latin typeface="+mn-lt"/>
            </a:rPr>
            <a:t>Identifying HABs</a:t>
          </a:r>
        </a:p>
      </dgm:t>
    </dgm:pt>
    <dgm:pt modelId="{07D62E2D-1D19-43A3-AE51-0F1C91E4DBD6}" type="parTrans" cxnId="{9C4C6FBE-A2E4-4D71-B37F-F286C277F444}">
      <dgm:prSet/>
      <dgm:spPr/>
      <dgm:t>
        <a:bodyPr/>
        <a:lstStyle/>
        <a:p>
          <a:endParaRPr lang="en-US"/>
        </a:p>
      </dgm:t>
    </dgm:pt>
    <dgm:pt modelId="{208D2283-4E96-4DE1-9F9C-691C97717D60}" type="sibTrans" cxnId="{9C4C6FBE-A2E4-4D71-B37F-F286C277F444}">
      <dgm:prSet/>
      <dgm:spPr/>
      <dgm:t>
        <a:bodyPr/>
        <a:lstStyle/>
        <a:p>
          <a:endParaRPr lang="en-US"/>
        </a:p>
      </dgm:t>
    </dgm:pt>
    <dgm:pt modelId="{B337B695-60F5-43AB-9115-8CEBBC5A15B0}" type="pres">
      <dgm:prSet presAssocID="{B6126087-CADD-4AA3-B4B4-0C596DD32DCC}" presName="Name0" presStyleCnt="0">
        <dgm:presLayoutVars>
          <dgm:dir/>
          <dgm:animLvl val="lvl"/>
          <dgm:resizeHandles val="exact"/>
        </dgm:presLayoutVars>
      </dgm:prSet>
      <dgm:spPr/>
    </dgm:pt>
    <dgm:pt modelId="{4F6D7253-4AE8-475A-B039-6243FD788742}" type="pres">
      <dgm:prSet presAssocID="{BC17FDC7-ED7D-4067-A2CC-8CB30F987BD0}" presName="parTxOnly" presStyleLbl="node1" presStyleIdx="0" presStyleCnt="3">
        <dgm:presLayoutVars>
          <dgm:chMax val="0"/>
          <dgm:chPref val="0"/>
          <dgm:bulletEnabled val="1"/>
        </dgm:presLayoutVars>
      </dgm:prSet>
      <dgm:spPr/>
    </dgm:pt>
    <dgm:pt modelId="{AAC8F96A-B4F9-4C69-9476-AB0824C7A10A}" type="pres">
      <dgm:prSet presAssocID="{3B0395C0-A2F3-422D-98D7-3BD185D0556F}" presName="parTxOnlySpace" presStyleCnt="0"/>
      <dgm:spPr/>
    </dgm:pt>
    <dgm:pt modelId="{0CC54090-B58F-4ACC-B0A5-4C0945C91CE7}" type="pres">
      <dgm:prSet presAssocID="{9B1DB0A4-1498-4DE9-B420-DB87DB181D18}" presName="parTxOnly" presStyleLbl="node1" presStyleIdx="1" presStyleCnt="3">
        <dgm:presLayoutVars>
          <dgm:chMax val="0"/>
          <dgm:chPref val="0"/>
          <dgm:bulletEnabled val="1"/>
        </dgm:presLayoutVars>
      </dgm:prSet>
      <dgm:spPr/>
    </dgm:pt>
    <dgm:pt modelId="{48DC615F-61F9-4909-B31C-99D40CFA3BBA}" type="pres">
      <dgm:prSet presAssocID="{208D2283-4E96-4DE1-9F9C-691C97717D60}" presName="parTxOnlySpace" presStyleCnt="0"/>
      <dgm:spPr/>
    </dgm:pt>
    <dgm:pt modelId="{4702A270-5BFF-40B8-956B-C8009D3E6112}" type="pres">
      <dgm:prSet presAssocID="{5E019DEA-93F1-4C19-9F56-67BD2CF583EE}" presName="parTxOnly" presStyleLbl="node1" presStyleIdx="2" presStyleCnt="3">
        <dgm:presLayoutVars>
          <dgm:chMax val="0"/>
          <dgm:chPref val="0"/>
          <dgm:bulletEnabled val="1"/>
        </dgm:presLayoutVars>
      </dgm:prSet>
      <dgm:spPr/>
    </dgm:pt>
  </dgm:ptLst>
  <dgm:cxnLst>
    <dgm:cxn modelId="{1D19910E-A128-4292-A7A9-3FFB01383069}" srcId="{B6126087-CADD-4AA3-B4B4-0C596DD32DCC}" destId="{BC17FDC7-ED7D-4067-A2CC-8CB30F987BD0}" srcOrd="0" destOrd="0" parTransId="{A18ED6A9-3204-427A-8E61-95F97B441334}" sibTransId="{3B0395C0-A2F3-422D-98D7-3BD185D0556F}"/>
    <dgm:cxn modelId="{722C9C30-4455-4D2C-B532-91511A14CDE4}" type="presOf" srcId="{B6126087-CADD-4AA3-B4B4-0C596DD32DCC}" destId="{B337B695-60F5-43AB-9115-8CEBBC5A15B0}" srcOrd="0" destOrd="0" presId="urn:microsoft.com/office/officeart/2005/8/layout/chevron1"/>
    <dgm:cxn modelId="{14C20839-9D49-49AE-A0EC-2A4116154C31}" type="presOf" srcId="{9B1DB0A4-1498-4DE9-B420-DB87DB181D18}" destId="{0CC54090-B58F-4ACC-B0A5-4C0945C91CE7}" srcOrd="0" destOrd="0" presId="urn:microsoft.com/office/officeart/2005/8/layout/chevron1"/>
    <dgm:cxn modelId="{00012F9F-AD4A-4514-B18E-93C17BD5D48C}" type="presOf" srcId="{BC17FDC7-ED7D-4067-A2CC-8CB30F987BD0}" destId="{4F6D7253-4AE8-475A-B039-6243FD788742}" srcOrd="0" destOrd="0" presId="urn:microsoft.com/office/officeart/2005/8/layout/chevron1"/>
    <dgm:cxn modelId="{59747CBC-CF78-4CFF-A5A1-4023AB7F7E51}" type="presOf" srcId="{5E019DEA-93F1-4C19-9F56-67BD2CF583EE}" destId="{4702A270-5BFF-40B8-956B-C8009D3E6112}" srcOrd="0" destOrd="0" presId="urn:microsoft.com/office/officeart/2005/8/layout/chevron1"/>
    <dgm:cxn modelId="{9C4C6FBE-A2E4-4D71-B37F-F286C277F444}" srcId="{B6126087-CADD-4AA3-B4B4-0C596DD32DCC}" destId="{9B1DB0A4-1498-4DE9-B420-DB87DB181D18}" srcOrd="1" destOrd="0" parTransId="{07D62E2D-1D19-43A3-AE51-0F1C91E4DBD6}" sibTransId="{208D2283-4E96-4DE1-9F9C-691C97717D60}"/>
    <dgm:cxn modelId="{A44DD1E4-0BF0-415F-808F-F579EC5D627E}" srcId="{B6126087-CADD-4AA3-B4B4-0C596DD32DCC}" destId="{5E019DEA-93F1-4C19-9F56-67BD2CF583EE}" srcOrd="2" destOrd="0" parTransId="{F7AE5197-13AB-4CB7-A4F9-05DDF3267F18}" sibTransId="{95F34338-4ED5-4062-8E70-4A0EB4C4E448}"/>
    <dgm:cxn modelId="{00AA0C81-583B-4FBC-8ADF-329FCE89EF4D}" type="presParOf" srcId="{B337B695-60F5-43AB-9115-8CEBBC5A15B0}" destId="{4F6D7253-4AE8-475A-B039-6243FD788742}" srcOrd="0" destOrd="0" presId="urn:microsoft.com/office/officeart/2005/8/layout/chevron1"/>
    <dgm:cxn modelId="{D276EE33-BB0E-43C7-AAE3-9C6DFAF91B7B}" type="presParOf" srcId="{B337B695-60F5-43AB-9115-8CEBBC5A15B0}" destId="{AAC8F96A-B4F9-4C69-9476-AB0824C7A10A}" srcOrd="1" destOrd="0" presId="urn:microsoft.com/office/officeart/2005/8/layout/chevron1"/>
    <dgm:cxn modelId="{F911F200-196E-4062-BA80-051E318E7236}" type="presParOf" srcId="{B337B695-60F5-43AB-9115-8CEBBC5A15B0}" destId="{0CC54090-B58F-4ACC-B0A5-4C0945C91CE7}" srcOrd="2" destOrd="0" presId="urn:microsoft.com/office/officeart/2005/8/layout/chevron1"/>
    <dgm:cxn modelId="{7923FE36-C8D5-4CD7-8901-CB4CFA1553A1}" type="presParOf" srcId="{B337B695-60F5-43AB-9115-8CEBBC5A15B0}" destId="{48DC615F-61F9-4909-B31C-99D40CFA3BBA}" srcOrd="3" destOrd="0" presId="urn:microsoft.com/office/officeart/2005/8/layout/chevron1"/>
    <dgm:cxn modelId="{93AAC62D-1E97-4FA4-ABAD-E3EE09DA0FDB}" type="presParOf" srcId="{B337B695-60F5-43AB-9115-8CEBBC5A15B0}" destId="{4702A270-5BFF-40B8-956B-C8009D3E6112}"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4.xml><?xml version="1.0" encoding="utf-8"?>
<dgm:dataModel xmlns:dgm="http://schemas.openxmlformats.org/drawingml/2006/diagram" xmlns:a="http://schemas.openxmlformats.org/drawingml/2006/main">
  <dgm:ptLst>
    <dgm:pt modelId="{B6126087-CADD-4AA3-B4B4-0C596DD32DCC}" type="doc">
      <dgm:prSet loTypeId="urn:microsoft.com/office/officeart/2005/8/layout/chevron1" loCatId="process" qsTypeId="urn:microsoft.com/office/officeart/2005/8/quickstyle/simple1" qsCatId="simple" csTypeId="urn:microsoft.com/office/officeart/2005/8/colors/accent1_2" csCatId="accent1" phldr="1"/>
      <dgm:spPr/>
    </dgm:pt>
    <dgm:pt modelId="{BC17FDC7-ED7D-4067-A2CC-8CB30F987BD0}">
      <dgm:prSet phldrT="[Text]"/>
      <dgm:spPr>
        <a:solidFill>
          <a:srgbClr val="2E266D"/>
        </a:solidFill>
        <a:ln>
          <a:solidFill>
            <a:srgbClr val="EEF8EB"/>
          </a:solidFill>
        </a:ln>
      </dgm:spPr>
      <dgm:t>
        <a:bodyPr/>
        <a:lstStyle/>
        <a:p>
          <a:r>
            <a:rPr lang="en-US">
              <a:solidFill>
                <a:schemeClr val="bg1">
                  <a:lumMod val="50000"/>
                </a:schemeClr>
              </a:solidFill>
            </a:rPr>
            <a:t>What is a Harmful Algal Bloom?</a:t>
          </a:r>
        </a:p>
      </dgm:t>
    </dgm:pt>
    <dgm:pt modelId="{A18ED6A9-3204-427A-8E61-95F97B441334}" type="parTrans" cxnId="{1D19910E-A128-4292-A7A9-3FFB01383069}">
      <dgm:prSet/>
      <dgm:spPr/>
      <dgm:t>
        <a:bodyPr/>
        <a:lstStyle/>
        <a:p>
          <a:endParaRPr lang="en-US"/>
        </a:p>
      </dgm:t>
    </dgm:pt>
    <dgm:pt modelId="{3B0395C0-A2F3-422D-98D7-3BD185D0556F}" type="sibTrans" cxnId="{1D19910E-A128-4292-A7A9-3FFB01383069}">
      <dgm:prSet/>
      <dgm:spPr/>
      <dgm:t>
        <a:bodyPr/>
        <a:lstStyle/>
        <a:p>
          <a:endParaRPr lang="en-US"/>
        </a:p>
      </dgm:t>
    </dgm:pt>
    <dgm:pt modelId="{5E019DEA-93F1-4C19-9F56-67BD2CF583EE}">
      <dgm:prSet phldrT="[Text]"/>
      <dgm:spPr>
        <a:solidFill>
          <a:srgbClr val="2E266D"/>
        </a:solidFill>
        <a:ln>
          <a:solidFill>
            <a:srgbClr val="EEF8EB"/>
          </a:solidFill>
        </a:ln>
      </dgm:spPr>
      <dgm:t>
        <a:bodyPr/>
        <a:lstStyle/>
        <a:p>
          <a:pPr rtl="0"/>
          <a:r>
            <a:rPr lang="en-US">
              <a:solidFill>
                <a:schemeClr val="bg1">
                  <a:lumMod val="50000"/>
                </a:schemeClr>
              </a:solidFill>
              <a:latin typeface="Calibri" panose="020F0502020204030204" pitchFamily="34" charset="0"/>
              <a:cs typeface="Calibri" panose="020F0502020204030204" pitchFamily="34" charset="0"/>
            </a:rPr>
            <a:t>Reporting HABs</a:t>
          </a:r>
        </a:p>
      </dgm:t>
    </dgm:pt>
    <dgm:pt modelId="{F7AE5197-13AB-4CB7-A4F9-05DDF3267F18}" type="parTrans" cxnId="{A44DD1E4-0BF0-415F-808F-F579EC5D627E}">
      <dgm:prSet/>
      <dgm:spPr/>
      <dgm:t>
        <a:bodyPr/>
        <a:lstStyle/>
        <a:p>
          <a:endParaRPr lang="en-US"/>
        </a:p>
      </dgm:t>
    </dgm:pt>
    <dgm:pt modelId="{95F34338-4ED5-4062-8E70-4A0EB4C4E448}" type="sibTrans" cxnId="{A44DD1E4-0BF0-415F-808F-F579EC5D627E}">
      <dgm:prSet/>
      <dgm:spPr/>
      <dgm:t>
        <a:bodyPr/>
        <a:lstStyle/>
        <a:p>
          <a:endParaRPr lang="en-US"/>
        </a:p>
      </dgm:t>
    </dgm:pt>
    <dgm:pt modelId="{9B1DB0A4-1498-4DE9-B420-DB87DB181D18}">
      <dgm:prSet phldrT="[Text]"/>
      <dgm:spPr>
        <a:solidFill>
          <a:srgbClr val="2E266D"/>
        </a:solidFill>
        <a:ln>
          <a:solidFill>
            <a:srgbClr val="EEF8EB"/>
          </a:solidFill>
        </a:ln>
      </dgm:spPr>
      <dgm:t>
        <a:bodyPr/>
        <a:lstStyle/>
        <a:p>
          <a:r>
            <a:rPr lang="en-US">
              <a:solidFill>
                <a:srgbClr val="EEF8EB"/>
              </a:solidFill>
              <a:latin typeface="+mn-lt"/>
            </a:rPr>
            <a:t>Identifying HABs</a:t>
          </a:r>
        </a:p>
      </dgm:t>
    </dgm:pt>
    <dgm:pt modelId="{07D62E2D-1D19-43A3-AE51-0F1C91E4DBD6}" type="parTrans" cxnId="{9C4C6FBE-A2E4-4D71-B37F-F286C277F444}">
      <dgm:prSet/>
      <dgm:spPr/>
      <dgm:t>
        <a:bodyPr/>
        <a:lstStyle/>
        <a:p>
          <a:endParaRPr lang="en-US"/>
        </a:p>
      </dgm:t>
    </dgm:pt>
    <dgm:pt modelId="{208D2283-4E96-4DE1-9F9C-691C97717D60}" type="sibTrans" cxnId="{9C4C6FBE-A2E4-4D71-B37F-F286C277F444}">
      <dgm:prSet/>
      <dgm:spPr/>
      <dgm:t>
        <a:bodyPr/>
        <a:lstStyle/>
        <a:p>
          <a:endParaRPr lang="en-US"/>
        </a:p>
      </dgm:t>
    </dgm:pt>
    <dgm:pt modelId="{B337B695-60F5-43AB-9115-8CEBBC5A15B0}" type="pres">
      <dgm:prSet presAssocID="{B6126087-CADD-4AA3-B4B4-0C596DD32DCC}" presName="Name0" presStyleCnt="0">
        <dgm:presLayoutVars>
          <dgm:dir/>
          <dgm:animLvl val="lvl"/>
          <dgm:resizeHandles val="exact"/>
        </dgm:presLayoutVars>
      </dgm:prSet>
      <dgm:spPr/>
    </dgm:pt>
    <dgm:pt modelId="{4F6D7253-4AE8-475A-B039-6243FD788742}" type="pres">
      <dgm:prSet presAssocID="{BC17FDC7-ED7D-4067-A2CC-8CB30F987BD0}" presName="parTxOnly" presStyleLbl="node1" presStyleIdx="0" presStyleCnt="3">
        <dgm:presLayoutVars>
          <dgm:chMax val="0"/>
          <dgm:chPref val="0"/>
          <dgm:bulletEnabled val="1"/>
        </dgm:presLayoutVars>
      </dgm:prSet>
      <dgm:spPr/>
    </dgm:pt>
    <dgm:pt modelId="{AAC8F96A-B4F9-4C69-9476-AB0824C7A10A}" type="pres">
      <dgm:prSet presAssocID="{3B0395C0-A2F3-422D-98D7-3BD185D0556F}" presName="parTxOnlySpace" presStyleCnt="0"/>
      <dgm:spPr/>
    </dgm:pt>
    <dgm:pt modelId="{0CC54090-B58F-4ACC-B0A5-4C0945C91CE7}" type="pres">
      <dgm:prSet presAssocID="{9B1DB0A4-1498-4DE9-B420-DB87DB181D18}" presName="parTxOnly" presStyleLbl="node1" presStyleIdx="1" presStyleCnt="3">
        <dgm:presLayoutVars>
          <dgm:chMax val="0"/>
          <dgm:chPref val="0"/>
          <dgm:bulletEnabled val="1"/>
        </dgm:presLayoutVars>
      </dgm:prSet>
      <dgm:spPr/>
    </dgm:pt>
    <dgm:pt modelId="{48DC615F-61F9-4909-B31C-99D40CFA3BBA}" type="pres">
      <dgm:prSet presAssocID="{208D2283-4E96-4DE1-9F9C-691C97717D60}" presName="parTxOnlySpace" presStyleCnt="0"/>
      <dgm:spPr/>
    </dgm:pt>
    <dgm:pt modelId="{4702A270-5BFF-40B8-956B-C8009D3E6112}" type="pres">
      <dgm:prSet presAssocID="{5E019DEA-93F1-4C19-9F56-67BD2CF583EE}" presName="parTxOnly" presStyleLbl="node1" presStyleIdx="2" presStyleCnt="3">
        <dgm:presLayoutVars>
          <dgm:chMax val="0"/>
          <dgm:chPref val="0"/>
          <dgm:bulletEnabled val="1"/>
        </dgm:presLayoutVars>
      </dgm:prSet>
      <dgm:spPr/>
    </dgm:pt>
  </dgm:ptLst>
  <dgm:cxnLst>
    <dgm:cxn modelId="{1D19910E-A128-4292-A7A9-3FFB01383069}" srcId="{B6126087-CADD-4AA3-B4B4-0C596DD32DCC}" destId="{BC17FDC7-ED7D-4067-A2CC-8CB30F987BD0}" srcOrd="0" destOrd="0" parTransId="{A18ED6A9-3204-427A-8E61-95F97B441334}" sibTransId="{3B0395C0-A2F3-422D-98D7-3BD185D0556F}"/>
    <dgm:cxn modelId="{722C9C30-4455-4D2C-B532-91511A14CDE4}" type="presOf" srcId="{B6126087-CADD-4AA3-B4B4-0C596DD32DCC}" destId="{B337B695-60F5-43AB-9115-8CEBBC5A15B0}" srcOrd="0" destOrd="0" presId="urn:microsoft.com/office/officeart/2005/8/layout/chevron1"/>
    <dgm:cxn modelId="{14C20839-9D49-49AE-A0EC-2A4116154C31}" type="presOf" srcId="{9B1DB0A4-1498-4DE9-B420-DB87DB181D18}" destId="{0CC54090-B58F-4ACC-B0A5-4C0945C91CE7}" srcOrd="0" destOrd="0" presId="urn:microsoft.com/office/officeart/2005/8/layout/chevron1"/>
    <dgm:cxn modelId="{00012F9F-AD4A-4514-B18E-93C17BD5D48C}" type="presOf" srcId="{BC17FDC7-ED7D-4067-A2CC-8CB30F987BD0}" destId="{4F6D7253-4AE8-475A-B039-6243FD788742}" srcOrd="0" destOrd="0" presId="urn:microsoft.com/office/officeart/2005/8/layout/chevron1"/>
    <dgm:cxn modelId="{59747CBC-CF78-4CFF-A5A1-4023AB7F7E51}" type="presOf" srcId="{5E019DEA-93F1-4C19-9F56-67BD2CF583EE}" destId="{4702A270-5BFF-40B8-956B-C8009D3E6112}" srcOrd="0" destOrd="0" presId="urn:microsoft.com/office/officeart/2005/8/layout/chevron1"/>
    <dgm:cxn modelId="{9C4C6FBE-A2E4-4D71-B37F-F286C277F444}" srcId="{B6126087-CADD-4AA3-B4B4-0C596DD32DCC}" destId="{9B1DB0A4-1498-4DE9-B420-DB87DB181D18}" srcOrd="1" destOrd="0" parTransId="{07D62E2D-1D19-43A3-AE51-0F1C91E4DBD6}" sibTransId="{208D2283-4E96-4DE1-9F9C-691C97717D60}"/>
    <dgm:cxn modelId="{A44DD1E4-0BF0-415F-808F-F579EC5D627E}" srcId="{B6126087-CADD-4AA3-B4B4-0C596DD32DCC}" destId="{5E019DEA-93F1-4C19-9F56-67BD2CF583EE}" srcOrd="2" destOrd="0" parTransId="{F7AE5197-13AB-4CB7-A4F9-05DDF3267F18}" sibTransId="{95F34338-4ED5-4062-8E70-4A0EB4C4E448}"/>
    <dgm:cxn modelId="{00AA0C81-583B-4FBC-8ADF-329FCE89EF4D}" type="presParOf" srcId="{B337B695-60F5-43AB-9115-8CEBBC5A15B0}" destId="{4F6D7253-4AE8-475A-B039-6243FD788742}" srcOrd="0" destOrd="0" presId="urn:microsoft.com/office/officeart/2005/8/layout/chevron1"/>
    <dgm:cxn modelId="{D276EE33-BB0E-43C7-AAE3-9C6DFAF91B7B}" type="presParOf" srcId="{B337B695-60F5-43AB-9115-8CEBBC5A15B0}" destId="{AAC8F96A-B4F9-4C69-9476-AB0824C7A10A}" srcOrd="1" destOrd="0" presId="urn:microsoft.com/office/officeart/2005/8/layout/chevron1"/>
    <dgm:cxn modelId="{F911F200-196E-4062-BA80-051E318E7236}" type="presParOf" srcId="{B337B695-60F5-43AB-9115-8CEBBC5A15B0}" destId="{0CC54090-B58F-4ACC-B0A5-4C0945C91CE7}" srcOrd="2" destOrd="0" presId="urn:microsoft.com/office/officeart/2005/8/layout/chevron1"/>
    <dgm:cxn modelId="{7923FE36-C8D5-4CD7-8901-CB4CFA1553A1}" type="presParOf" srcId="{B337B695-60F5-43AB-9115-8CEBBC5A15B0}" destId="{48DC615F-61F9-4909-B31C-99D40CFA3BBA}" srcOrd="3" destOrd="0" presId="urn:microsoft.com/office/officeart/2005/8/layout/chevron1"/>
    <dgm:cxn modelId="{93AAC62D-1E97-4FA4-ABAD-E3EE09DA0FDB}" type="presParOf" srcId="{B337B695-60F5-43AB-9115-8CEBBC5A15B0}" destId="{4702A270-5BFF-40B8-956B-C8009D3E6112}"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5.xml><?xml version="1.0" encoding="utf-8"?>
<dgm:dataModel xmlns:dgm="http://schemas.openxmlformats.org/drawingml/2006/diagram" xmlns:a="http://schemas.openxmlformats.org/drawingml/2006/main">
  <dgm:ptLst>
    <dgm:pt modelId="{B6126087-CADD-4AA3-B4B4-0C596DD32DCC}" type="doc">
      <dgm:prSet loTypeId="urn:microsoft.com/office/officeart/2005/8/layout/chevron1" loCatId="process" qsTypeId="urn:microsoft.com/office/officeart/2005/8/quickstyle/simple1" qsCatId="simple" csTypeId="urn:microsoft.com/office/officeart/2005/8/colors/accent1_2" csCatId="accent1" phldr="1"/>
      <dgm:spPr/>
    </dgm:pt>
    <dgm:pt modelId="{BC17FDC7-ED7D-4067-A2CC-8CB30F987BD0}">
      <dgm:prSet phldrT="[Text]"/>
      <dgm:spPr>
        <a:solidFill>
          <a:srgbClr val="2E266D"/>
        </a:solidFill>
        <a:ln>
          <a:solidFill>
            <a:srgbClr val="EEF8EB"/>
          </a:solidFill>
        </a:ln>
      </dgm:spPr>
      <dgm:t>
        <a:bodyPr/>
        <a:lstStyle/>
        <a:p>
          <a:r>
            <a:rPr lang="en-US">
              <a:solidFill>
                <a:schemeClr val="bg1">
                  <a:lumMod val="50000"/>
                </a:schemeClr>
              </a:solidFill>
            </a:rPr>
            <a:t>What is a Harmful Algal Bloom?</a:t>
          </a:r>
        </a:p>
      </dgm:t>
    </dgm:pt>
    <dgm:pt modelId="{A18ED6A9-3204-427A-8E61-95F97B441334}" type="parTrans" cxnId="{1D19910E-A128-4292-A7A9-3FFB01383069}">
      <dgm:prSet/>
      <dgm:spPr/>
      <dgm:t>
        <a:bodyPr/>
        <a:lstStyle/>
        <a:p>
          <a:endParaRPr lang="en-US"/>
        </a:p>
      </dgm:t>
    </dgm:pt>
    <dgm:pt modelId="{3B0395C0-A2F3-422D-98D7-3BD185D0556F}" type="sibTrans" cxnId="{1D19910E-A128-4292-A7A9-3FFB01383069}">
      <dgm:prSet/>
      <dgm:spPr/>
      <dgm:t>
        <a:bodyPr/>
        <a:lstStyle/>
        <a:p>
          <a:endParaRPr lang="en-US"/>
        </a:p>
      </dgm:t>
    </dgm:pt>
    <dgm:pt modelId="{5E019DEA-93F1-4C19-9F56-67BD2CF583EE}">
      <dgm:prSet phldrT="[Text]"/>
      <dgm:spPr>
        <a:solidFill>
          <a:srgbClr val="2E266D"/>
        </a:solidFill>
        <a:ln>
          <a:solidFill>
            <a:srgbClr val="EEF8EB"/>
          </a:solidFill>
        </a:ln>
      </dgm:spPr>
      <dgm:t>
        <a:bodyPr/>
        <a:lstStyle/>
        <a:p>
          <a:pPr rtl="0"/>
          <a:r>
            <a:rPr lang="en-US">
              <a:solidFill>
                <a:schemeClr val="bg1">
                  <a:lumMod val="50000"/>
                </a:schemeClr>
              </a:solidFill>
              <a:latin typeface="Calibri" panose="020F0502020204030204" pitchFamily="34" charset="0"/>
              <a:cs typeface="Calibri" panose="020F0502020204030204" pitchFamily="34" charset="0"/>
            </a:rPr>
            <a:t>Reporting HABs</a:t>
          </a:r>
        </a:p>
      </dgm:t>
    </dgm:pt>
    <dgm:pt modelId="{F7AE5197-13AB-4CB7-A4F9-05DDF3267F18}" type="parTrans" cxnId="{A44DD1E4-0BF0-415F-808F-F579EC5D627E}">
      <dgm:prSet/>
      <dgm:spPr/>
      <dgm:t>
        <a:bodyPr/>
        <a:lstStyle/>
        <a:p>
          <a:endParaRPr lang="en-US"/>
        </a:p>
      </dgm:t>
    </dgm:pt>
    <dgm:pt modelId="{95F34338-4ED5-4062-8E70-4A0EB4C4E448}" type="sibTrans" cxnId="{A44DD1E4-0BF0-415F-808F-F579EC5D627E}">
      <dgm:prSet/>
      <dgm:spPr/>
      <dgm:t>
        <a:bodyPr/>
        <a:lstStyle/>
        <a:p>
          <a:endParaRPr lang="en-US"/>
        </a:p>
      </dgm:t>
    </dgm:pt>
    <dgm:pt modelId="{9B1DB0A4-1498-4DE9-B420-DB87DB181D18}">
      <dgm:prSet phldrT="[Text]"/>
      <dgm:spPr>
        <a:solidFill>
          <a:srgbClr val="2E266D"/>
        </a:solidFill>
        <a:ln>
          <a:solidFill>
            <a:srgbClr val="EEF8EB"/>
          </a:solidFill>
        </a:ln>
      </dgm:spPr>
      <dgm:t>
        <a:bodyPr/>
        <a:lstStyle/>
        <a:p>
          <a:r>
            <a:rPr lang="en-US">
              <a:solidFill>
                <a:srgbClr val="EEF8EB"/>
              </a:solidFill>
              <a:latin typeface="+mn-lt"/>
            </a:rPr>
            <a:t>Identifying HABs</a:t>
          </a:r>
        </a:p>
      </dgm:t>
    </dgm:pt>
    <dgm:pt modelId="{07D62E2D-1D19-43A3-AE51-0F1C91E4DBD6}" type="parTrans" cxnId="{9C4C6FBE-A2E4-4D71-B37F-F286C277F444}">
      <dgm:prSet/>
      <dgm:spPr/>
      <dgm:t>
        <a:bodyPr/>
        <a:lstStyle/>
        <a:p>
          <a:endParaRPr lang="en-US"/>
        </a:p>
      </dgm:t>
    </dgm:pt>
    <dgm:pt modelId="{208D2283-4E96-4DE1-9F9C-691C97717D60}" type="sibTrans" cxnId="{9C4C6FBE-A2E4-4D71-B37F-F286C277F444}">
      <dgm:prSet/>
      <dgm:spPr/>
      <dgm:t>
        <a:bodyPr/>
        <a:lstStyle/>
        <a:p>
          <a:endParaRPr lang="en-US"/>
        </a:p>
      </dgm:t>
    </dgm:pt>
    <dgm:pt modelId="{B337B695-60F5-43AB-9115-8CEBBC5A15B0}" type="pres">
      <dgm:prSet presAssocID="{B6126087-CADD-4AA3-B4B4-0C596DD32DCC}" presName="Name0" presStyleCnt="0">
        <dgm:presLayoutVars>
          <dgm:dir/>
          <dgm:animLvl val="lvl"/>
          <dgm:resizeHandles val="exact"/>
        </dgm:presLayoutVars>
      </dgm:prSet>
      <dgm:spPr/>
    </dgm:pt>
    <dgm:pt modelId="{4F6D7253-4AE8-475A-B039-6243FD788742}" type="pres">
      <dgm:prSet presAssocID="{BC17FDC7-ED7D-4067-A2CC-8CB30F987BD0}" presName="parTxOnly" presStyleLbl="node1" presStyleIdx="0" presStyleCnt="3">
        <dgm:presLayoutVars>
          <dgm:chMax val="0"/>
          <dgm:chPref val="0"/>
          <dgm:bulletEnabled val="1"/>
        </dgm:presLayoutVars>
      </dgm:prSet>
      <dgm:spPr/>
    </dgm:pt>
    <dgm:pt modelId="{AAC8F96A-B4F9-4C69-9476-AB0824C7A10A}" type="pres">
      <dgm:prSet presAssocID="{3B0395C0-A2F3-422D-98D7-3BD185D0556F}" presName="parTxOnlySpace" presStyleCnt="0"/>
      <dgm:spPr/>
    </dgm:pt>
    <dgm:pt modelId="{0CC54090-B58F-4ACC-B0A5-4C0945C91CE7}" type="pres">
      <dgm:prSet presAssocID="{9B1DB0A4-1498-4DE9-B420-DB87DB181D18}" presName="parTxOnly" presStyleLbl="node1" presStyleIdx="1" presStyleCnt="3">
        <dgm:presLayoutVars>
          <dgm:chMax val="0"/>
          <dgm:chPref val="0"/>
          <dgm:bulletEnabled val="1"/>
        </dgm:presLayoutVars>
      </dgm:prSet>
      <dgm:spPr/>
    </dgm:pt>
    <dgm:pt modelId="{48DC615F-61F9-4909-B31C-99D40CFA3BBA}" type="pres">
      <dgm:prSet presAssocID="{208D2283-4E96-4DE1-9F9C-691C97717D60}" presName="parTxOnlySpace" presStyleCnt="0"/>
      <dgm:spPr/>
    </dgm:pt>
    <dgm:pt modelId="{4702A270-5BFF-40B8-956B-C8009D3E6112}" type="pres">
      <dgm:prSet presAssocID="{5E019DEA-93F1-4C19-9F56-67BD2CF583EE}" presName="parTxOnly" presStyleLbl="node1" presStyleIdx="2" presStyleCnt="3">
        <dgm:presLayoutVars>
          <dgm:chMax val="0"/>
          <dgm:chPref val="0"/>
          <dgm:bulletEnabled val="1"/>
        </dgm:presLayoutVars>
      </dgm:prSet>
      <dgm:spPr/>
    </dgm:pt>
  </dgm:ptLst>
  <dgm:cxnLst>
    <dgm:cxn modelId="{1D19910E-A128-4292-A7A9-3FFB01383069}" srcId="{B6126087-CADD-4AA3-B4B4-0C596DD32DCC}" destId="{BC17FDC7-ED7D-4067-A2CC-8CB30F987BD0}" srcOrd="0" destOrd="0" parTransId="{A18ED6A9-3204-427A-8E61-95F97B441334}" sibTransId="{3B0395C0-A2F3-422D-98D7-3BD185D0556F}"/>
    <dgm:cxn modelId="{722C9C30-4455-4D2C-B532-91511A14CDE4}" type="presOf" srcId="{B6126087-CADD-4AA3-B4B4-0C596DD32DCC}" destId="{B337B695-60F5-43AB-9115-8CEBBC5A15B0}" srcOrd="0" destOrd="0" presId="urn:microsoft.com/office/officeart/2005/8/layout/chevron1"/>
    <dgm:cxn modelId="{14C20839-9D49-49AE-A0EC-2A4116154C31}" type="presOf" srcId="{9B1DB0A4-1498-4DE9-B420-DB87DB181D18}" destId="{0CC54090-B58F-4ACC-B0A5-4C0945C91CE7}" srcOrd="0" destOrd="0" presId="urn:microsoft.com/office/officeart/2005/8/layout/chevron1"/>
    <dgm:cxn modelId="{00012F9F-AD4A-4514-B18E-93C17BD5D48C}" type="presOf" srcId="{BC17FDC7-ED7D-4067-A2CC-8CB30F987BD0}" destId="{4F6D7253-4AE8-475A-B039-6243FD788742}" srcOrd="0" destOrd="0" presId="urn:microsoft.com/office/officeart/2005/8/layout/chevron1"/>
    <dgm:cxn modelId="{59747CBC-CF78-4CFF-A5A1-4023AB7F7E51}" type="presOf" srcId="{5E019DEA-93F1-4C19-9F56-67BD2CF583EE}" destId="{4702A270-5BFF-40B8-956B-C8009D3E6112}" srcOrd="0" destOrd="0" presId="urn:microsoft.com/office/officeart/2005/8/layout/chevron1"/>
    <dgm:cxn modelId="{9C4C6FBE-A2E4-4D71-B37F-F286C277F444}" srcId="{B6126087-CADD-4AA3-B4B4-0C596DD32DCC}" destId="{9B1DB0A4-1498-4DE9-B420-DB87DB181D18}" srcOrd="1" destOrd="0" parTransId="{07D62E2D-1D19-43A3-AE51-0F1C91E4DBD6}" sibTransId="{208D2283-4E96-4DE1-9F9C-691C97717D60}"/>
    <dgm:cxn modelId="{A44DD1E4-0BF0-415F-808F-F579EC5D627E}" srcId="{B6126087-CADD-4AA3-B4B4-0C596DD32DCC}" destId="{5E019DEA-93F1-4C19-9F56-67BD2CF583EE}" srcOrd="2" destOrd="0" parTransId="{F7AE5197-13AB-4CB7-A4F9-05DDF3267F18}" sibTransId="{95F34338-4ED5-4062-8E70-4A0EB4C4E448}"/>
    <dgm:cxn modelId="{00AA0C81-583B-4FBC-8ADF-329FCE89EF4D}" type="presParOf" srcId="{B337B695-60F5-43AB-9115-8CEBBC5A15B0}" destId="{4F6D7253-4AE8-475A-B039-6243FD788742}" srcOrd="0" destOrd="0" presId="urn:microsoft.com/office/officeart/2005/8/layout/chevron1"/>
    <dgm:cxn modelId="{D276EE33-BB0E-43C7-AAE3-9C6DFAF91B7B}" type="presParOf" srcId="{B337B695-60F5-43AB-9115-8CEBBC5A15B0}" destId="{AAC8F96A-B4F9-4C69-9476-AB0824C7A10A}" srcOrd="1" destOrd="0" presId="urn:microsoft.com/office/officeart/2005/8/layout/chevron1"/>
    <dgm:cxn modelId="{F911F200-196E-4062-BA80-051E318E7236}" type="presParOf" srcId="{B337B695-60F5-43AB-9115-8CEBBC5A15B0}" destId="{0CC54090-B58F-4ACC-B0A5-4C0945C91CE7}" srcOrd="2" destOrd="0" presId="urn:microsoft.com/office/officeart/2005/8/layout/chevron1"/>
    <dgm:cxn modelId="{7923FE36-C8D5-4CD7-8901-CB4CFA1553A1}" type="presParOf" srcId="{B337B695-60F5-43AB-9115-8CEBBC5A15B0}" destId="{48DC615F-61F9-4909-B31C-99D40CFA3BBA}" srcOrd="3" destOrd="0" presId="urn:microsoft.com/office/officeart/2005/8/layout/chevron1"/>
    <dgm:cxn modelId="{93AAC62D-1E97-4FA4-ABAD-E3EE09DA0FDB}" type="presParOf" srcId="{B337B695-60F5-43AB-9115-8CEBBC5A15B0}" destId="{4702A270-5BFF-40B8-956B-C8009D3E6112}"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6.xml><?xml version="1.0" encoding="utf-8"?>
<dgm:dataModel xmlns:dgm="http://schemas.openxmlformats.org/drawingml/2006/diagram" xmlns:a="http://schemas.openxmlformats.org/drawingml/2006/main">
  <dgm:ptLst>
    <dgm:pt modelId="{B6126087-CADD-4AA3-B4B4-0C596DD32DCC}" type="doc">
      <dgm:prSet loTypeId="urn:microsoft.com/office/officeart/2005/8/layout/chevron1" loCatId="process" qsTypeId="urn:microsoft.com/office/officeart/2005/8/quickstyle/simple1" qsCatId="simple" csTypeId="urn:microsoft.com/office/officeart/2005/8/colors/accent1_2" csCatId="accent1" phldr="1"/>
      <dgm:spPr/>
    </dgm:pt>
    <dgm:pt modelId="{BC17FDC7-ED7D-4067-A2CC-8CB30F987BD0}">
      <dgm:prSet phldrT="[Text]"/>
      <dgm:spPr>
        <a:solidFill>
          <a:srgbClr val="2E266D"/>
        </a:solidFill>
        <a:ln>
          <a:solidFill>
            <a:srgbClr val="EEF8EB"/>
          </a:solidFill>
        </a:ln>
      </dgm:spPr>
      <dgm:t>
        <a:bodyPr/>
        <a:lstStyle/>
        <a:p>
          <a:r>
            <a:rPr lang="en-US">
              <a:solidFill>
                <a:schemeClr val="bg1">
                  <a:lumMod val="50000"/>
                </a:schemeClr>
              </a:solidFill>
            </a:rPr>
            <a:t>What is a Harmful Algal Bloom?</a:t>
          </a:r>
        </a:p>
      </dgm:t>
    </dgm:pt>
    <dgm:pt modelId="{A18ED6A9-3204-427A-8E61-95F97B441334}" type="parTrans" cxnId="{1D19910E-A128-4292-A7A9-3FFB01383069}">
      <dgm:prSet/>
      <dgm:spPr/>
      <dgm:t>
        <a:bodyPr/>
        <a:lstStyle/>
        <a:p>
          <a:endParaRPr lang="en-US"/>
        </a:p>
      </dgm:t>
    </dgm:pt>
    <dgm:pt modelId="{3B0395C0-A2F3-422D-98D7-3BD185D0556F}" type="sibTrans" cxnId="{1D19910E-A128-4292-A7A9-3FFB01383069}">
      <dgm:prSet/>
      <dgm:spPr/>
      <dgm:t>
        <a:bodyPr/>
        <a:lstStyle/>
        <a:p>
          <a:endParaRPr lang="en-US"/>
        </a:p>
      </dgm:t>
    </dgm:pt>
    <dgm:pt modelId="{5E019DEA-93F1-4C19-9F56-67BD2CF583EE}">
      <dgm:prSet phldrT="[Text]"/>
      <dgm:spPr>
        <a:solidFill>
          <a:srgbClr val="2E266D"/>
        </a:solidFill>
        <a:ln>
          <a:solidFill>
            <a:srgbClr val="EEF8EB"/>
          </a:solidFill>
        </a:ln>
      </dgm:spPr>
      <dgm:t>
        <a:bodyPr/>
        <a:lstStyle/>
        <a:p>
          <a:pPr rtl="0"/>
          <a:r>
            <a:rPr lang="en-US">
              <a:solidFill>
                <a:schemeClr val="bg1">
                  <a:lumMod val="50000"/>
                </a:schemeClr>
              </a:solidFill>
              <a:latin typeface="Calibri" panose="020F0502020204030204" pitchFamily="34" charset="0"/>
              <a:cs typeface="Calibri" panose="020F0502020204030204" pitchFamily="34" charset="0"/>
            </a:rPr>
            <a:t>Reporting HABs</a:t>
          </a:r>
        </a:p>
      </dgm:t>
    </dgm:pt>
    <dgm:pt modelId="{F7AE5197-13AB-4CB7-A4F9-05DDF3267F18}" type="parTrans" cxnId="{A44DD1E4-0BF0-415F-808F-F579EC5D627E}">
      <dgm:prSet/>
      <dgm:spPr/>
      <dgm:t>
        <a:bodyPr/>
        <a:lstStyle/>
        <a:p>
          <a:endParaRPr lang="en-US"/>
        </a:p>
      </dgm:t>
    </dgm:pt>
    <dgm:pt modelId="{95F34338-4ED5-4062-8E70-4A0EB4C4E448}" type="sibTrans" cxnId="{A44DD1E4-0BF0-415F-808F-F579EC5D627E}">
      <dgm:prSet/>
      <dgm:spPr/>
      <dgm:t>
        <a:bodyPr/>
        <a:lstStyle/>
        <a:p>
          <a:endParaRPr lang="en-US"/>
        </a:p>
      </dgm:t>
    </dgm:pt>
    <dgm:pt modelId="{9B1DB0A4-1498-4DE9-B420-DB87DB181D18}">
      <dgm:prSet phldrT="[Text]"/>
      <dgm:spPr>
        <a:solidFill>
          <a:srgbClr val="2E266D"/>
        </a:solidFill>
        <a:ln>
          <a:solidFill>
            <a:srgbClr val="EEF8EB"/>
          </a:solidFill>
        </a:ln>
      </dgm:spPr>
      <dgm:t>
        <a:bodyPr/>
        <a:lstStyle/>
        <a:p>
          <a:r>
            <a:rPr lang="en-US">
              <a:solidFill>
                <a:srgbClr val="EEF8EB"/>
              </a:solidFill>
              <a:latin typeface="+mn-lt"/>
            </a:rPr>
            <a:t>Identifying HABs</a:t>
          </a:r>
        </a:p>
      </dgm:t>
    </dgm:pt>
    <dgm:pt modelId="{07D62E2D-1D19-43A3-AE51-0F1C91E4DBD6}" type="parTrans" cxnId="{9C4C6FBE-A2E4-4D71-B37F-F286C277F444}">
      <dgm:prSet/>
      <dgm:spPr/>
      <dgm:t>
        <a:bodyPr/>
        <a:lstStyle/>
        <a:p>
          <a:endParaRPr lang="en-US"/>
        </a:p>
      </dgm:t>
    </dgm:pt>
    <dgm:pt modelId="{208D2283-4E96-4DE1-9F9C-691C97717D60}" type="sibTrans" cxnId="{9C4C6FBE-A2E4-4D71-B37F-F286C277F444}">
      <dgm:prSet/>
      <dgm:spPr/>
      <dgm:t>
        <a:bodyPr/>
        <a:lstStyle/>
        <a:p>
          <a:endParaRPr lang="en-US"/>
        </a:p>
      </dgm:t>
    </dgm:pt>
    <dgm:pt modelId="{B337B695-60F5-43AB-9115-8CEBBC5A15B0}" type="pres">
      <dgm:prSet presAssocID="{B6126087-CADD-4AA3-B4B4-0C596DD32DCC}" presName="Name0" presStyleCnt="0">
        <dgm:presLayoutVars>
          <dgm:dir/>
          <dgm:animLvl val="lvl"/>
          <dgm:resizeHandles val="exact"/>
        </dgm:presLayoutVars>
      </dgm:prSet>
      <dgm:spPr/>
    </dgm:pt>
    <dgm:pt modelId="{4F6D7253-4AE8-475A-B039-6243FD788742}" type="pres">
      <dgm:prSet presAssocID="{BC17FDC7-ED7D-4067-A2CC-8CB30F987BD0}" presName="parTxOnly" presStyleLbl="node1" presStyleIdx="0" presStyleCnt="3">
        <dgm:presLayoutVars>
          <dgm:chMax val="0"/>
          <dgm:chPref val="0"/>
          <dgm:bulletEnabled val="1"/>
        </dgm:presLayoutVars>
      </dgm:prSet>
      <dgm:spPr/>
    </dgm:pt>
    <dgm:pt modelId="{AAC8F96A-B4F9-4C69-9476-AB0824C7A10A}" type="pres">
      <dgm:prSet presAssocID="{3B0395C0-A2F3-422D-98D7-3BD185D0556F}" presName="parTxOnlySpace" presStyleCnt="0"/>
      <dgm:spPr/>
    </dgm:pt>
    <dgm:pt modelId="{0CC54090-B58F-4ACC-B0A5-4C0945C91CE7}" type="pres">
      <dgm:prSet presAssocID="{9B1DB0A4-1498-4DE9-B420-DB87DB181D18}" presName="parTxOnly" presStyleLbl="node1" presStyleIdx="1" presStyleCnt="3">
        <dgm:presLayoutVars>
          <dgm:chMax val="0"/>
          <dgm:chPref val="0"/>
          <dgm:bulletEnabled val="1"/>
        </dgm:presLayoutVars>
      </dgm:prSet>
      <dgm:spPr/>
    </dgm:pt>
    <dgm:pt modelId="{48DC615F-61F9-4909-B31C-99D40CFA3BBA}" type="pres">
      <dgm:prSet presAssocID="{208D2283-4E96-4DE1-9F9C-691C97717D60}" presName="parTxOnlySpace" presStyleCnt="0"/>
      <dgm:spPr/>
    </dgm:pt>
    <dgm:pt modelId="{4702A270-5BFF-40B8-956B-C8009D3E6112}" type="pres">
      <dgm:prSet presAssocID="{5E019DEA-93F1-4C19-9F56-67BD2CF583EE}" presName="parTxOnly" presStyleLbl="node1" presStyleIdx="2" presStyleCnt="3">
        <dgm:presLayoutVars>
          <dgm:chMax val="0"/>
          <dgm:chPref val="0"/>
          <dgm:bulletEnabled val="1"/>
        </dgm:presLayoutVars>
      </dgm:prSet>
      <dgm:spPr/>
    </dgm:pt>
  </dgm:ptLst>
  <dgm:cxnLst>
    <dgm:cxn modelId="{1D19910E-A128-4292-A7A9-3FFB01383069}" srcId="{B6126087-CADD-4AA3-B4B4-0C596DD32DCC}" destId="{BC17FDC7-ED7D-4067-A2CC-8CB30F987BD0}" srcOrd="0" destOrd="0" parTransId="{A18ED6A9-3204-427A-8E61-95F97B441334}" sibTransId="{3B0395C0-A2F3-422D-98D7-3BD185D0556F}"/>
    <dgm:cxn modelId="{722C9C30-4455-4D2C-B532-91511A14CDE4}" type="presOf" srcId="{B6126087-CADD-4AA3-B4B4-0C596DD32DCC}" destId="{B337B695-60F5-43AB-9115-8CEBBC5A15B0}" srcOrd="0" destOrd="0" presId="urn:microsoft.com/office/officeart/2005/8/layout/chevron1"/>
    <dgm:cxn modelId="{14C20839-9D49-49AE-A0EC-2A4116154C31}" type="presOf" srcId="{9B1DB0A4-1498-4DE9-B420-DB87DB181D18}" destId="{0CC54090-B58F-4ACC-B0A5-4C0945C91CE7}" srcOrd="0" destOrd="0" presId="urn:microsoft.com/office/officeart/2005/8/layout/chevron1"/>
    <dgm:cxn modelId="{00012F9F-AD4A-4514-B18E-93C17BD5D48C}" type="presOf" srcId="{BC17FDC7-ED7D-4067-A2CC-8CB30F987BD0}" destId="{4F6D7253-4AE8-475A-B039-6243FD788742}" srcOrd="0" destOrd="0" presId="urn:microsoft.com/office/officeart/2005/8/layout/chevron1"/>
    <dgm:cxn modelId="{59747CBC-CF78-4CFF-A5A1-4023AB7F7E51}" type="presOf" srcId="{5E019DEA-93F1-4C19-9F56-67BD2CF583EE}" destId="{4702A270-5BFF-40B8-956B-C8009D3E6112}" srcOrd="0" destOrd="0" presId="urn:microsoft.com/office/officeart/2005/8/layout/chevron1"/>
    <dgm:cxn modelId="{9C4C6FBE-A2E4-4D71-B37F-F286C277F444}" srcId="{B6126087-CADD-4AA3-B4B4-0C596DD32DCC}" destId="{9B1DB0A4-1498-4DE9-B420-DB87DB181D18}" srcOrd="1" destOrd="0" parTransId="{07D62E2D-1D19-43A3-AE51-0F1C91E4DBD6}" sibTransId="{208D2283-4E96-4DE1-9F9C-691C97717D60}"/>
    <dgm:cxn modelId="{A44DD1E4-0BF0-415F-808F-F579EC5D627E}" srcId="{B6126087-CADD-4AA3-B4B4-0C596DD32DCC}" destId="{5E019DEA-93F1-4C19-9F56-67BD2CF583EE}" srcOrd="2" destOrd="0" parTransId="{F7AE5197-13AB-4CB7-A4F9-05DDF3267F18}" sibTransId="{95F34338-4ED5-4062-8E70-4A0EB4C4E448}"/>
    <dgm:cxn modelId="{00AA0C81-583B-4FBC-8ADF-329FCE89EF4D}" type="presParOf" srcId="{B337B695-60F5-43AB-9115-8CEBBC5A15B0}" destId="{4F6D7253-4AE8-475A-B039-6243FD788742}" srcOrd="0" destOrd="0" presId="urn:microsoft.com/office/officeart/2005/8/layout/chevron1"/>
    <dgm:cxn modelId="{D276EE33-BB0E-43C7-AAE3-9C6DFAF91B7B}" type="presParOf" srcId="{B337B695-60F5-43AB-9115-8CEBBC5A15B0}" destId="{AAC8F96A-B4F9-4C69-9476-AB0824C7A10A}" srcOrd="1" destOrd="0" presId="urn:microsoft.com/office/officeart/2005/8/layout/chevron1"/>
    <dgm:cxn modelId="{F911F200-196E-4062-BA80-051E318E7236}" type="presParOf" srcId="{B337B695-60F5-43AB-9115-8CEBBC5A15B0}" destId="{0CC54090-B58F-4ACC-B0A5-4C0945C91CE7}" srcOrd="2" destOrd="0" presId="urn:microsoft.com/office/officeart/2005/8/layout/chevron1"/>
    <dgm:cxn modelId="{7923FE36-C8D5-4CD7-8901-CB4CFA1553A1}" type="presParOf" srcId="{B337B695-60F5-43AB-9115-8CEBBC5A15B0}" destId="{48DC615F-61F9-4909-B31C-99D40CFA3BBA}" srcOrd="3" destOrd="0" presId="urn:microsoft.com/office/officeart/2005/8/layout/chevron1"/>
    <dgm:cxn modelId="{93AAC62D-1E97-4FA4-ABAD-E3EE09DA0FDB}" type="presParOf" srcId="{B337B695-60F5-43AB-9115-8CEBBC5A15B0}" destId="{4702A270-5BFF-40B8-956B-C8009D3E6112}"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7.xml><?xml version="1.0" encoding="utf-8"?>
<dgm:dataModel xmlns:dgm="http://schemas.openxmlformats.org/drawingml/2006/diagram" xmlns:a="http://schemas.openxmlformats.org/drawingml/2006/main">
  <dgm:ptLst>
    <dgm:pt modelId="{B6126087-CADD-4AA3-B4B4-0C596DD32DCC}" type="doc">
      <dgm:prSet loTypeId="urn:microsoft.com/office/officeart/2005/8/layout/chevron1" loCatId="process" qsTypeId="urn:microsoft.com/office/officeart/2005/8/quickstyle/simple1" qsCatId="simple" csTypeId="urn:microsoft.com/office/officeart/2005/8/colors/accent1_2" csCatId="accent1" phldr="1"/>
      <dgm:spPr/>
    </dgm:pt>
    <dgm:pt modelId="{BC17FDC7-ED7D-4067-A2CC-8CB30F987BD0}">
      <dgm:prSet phldrT="[Text]"/>
      <dgm:spPr>
        <a:solidFill>
          <a:srgbClr val="2E266D"/>
        </a:solidFill>
        <a:ln>
          <a:solidFill>
            <a:srgbClr val="EEF8EB"/>
          </a:solidFill>
        </a:ln>
      </dgm:spPr>
      <dgm:t>
        <a:bodyPr/>
        <a:lstStyle/>
        <a:p>
          <a:r>
            <a:rPr lang="en-US">
              <a:solidFill>
                <a:schemeClr val="bg1">
                  <a:lumMod val="50000"/>
                </a:schemeClr>
              </a:solidFill>
            </a:rPr>
            <a:t>What is a Harmful Algal Bloom?</a:t>
          </a:r>
        </a:p>
      </dgm:t>
    </dgm:pt>
    <dgm:pt modelId="{A18ED6A9-3204-427A-8E61-95F97B441334}" type="parTrans" cxnId="{1D19910E-A128-4292-A7A9-3FFB01383069}">
      <dgm:prSet/>
      <dgm:spPr/>
      <dgm:t>
        <a:bodyPr/>
        <a:lstStyle/>
        <a:p>
          <a:endParaRPr lang="en-US"/>
        </a:p>
      </dgm:t>
    </dgm:pt>
    <dgm:pt modelId="{3B0395C0-A2F3-422D-98D7-3BD185D0556F}" type="sibTrans" cxnId="{1D19910E-A128-4292-A7A9-3FFB01383069}">
      <dgm:prSet/>
      <dgm:spPr/>
      <dgm:t>
        <a:bodyPr/>
        <a:lstStyle/>
        <a:p>
          <a:endParaRPr lang="en-US"/>
        </a:p>
      </dgm:t>
    </dgm:pt>
    <dgm:pt modelId="{5E019DEA-93F1-4C19-9F56-67BD2CF583EE}">
      <dgm:prSet phldrT="[Text]"/>
      <dgm:spPr>
        <a:solidFill>
          <a:srgbClr val="2E266D"/>
        </a:solidFill>
        <a:ln>
          <a:solidFill>
            <a:srgbClr val="EEF8EB"/>
          </a:solidFill>
        </a:ln>
      </dgm:spPr>
      <dgm:t>
        <a:bodyPr/>
        <a:lstStyle/>
        <a:p>
          <a:pPr rtl="0"/>
          <a:r>
            <a:rPr lang="en-US">
              <a:solidFill>
                <a:schemeClr val="bg1">
                  <a:lumMod val="50000"/>
                </a:schemeClr>
              </a:solidFill>
              <a:latin typeface="Calibri" panose="020F0502020204030204" pitchFamily="34" charset="0"/>
              <a:cs typeface="Calibri" panose="020F0502020204030204" pitchFamily="34" charset="0"/>
            </a:rPr>
            <a:t>Reporting HABs</a:t>
          </a:r>
        </a:p>
      </dgm:t>
    </dgm:pt>
    <dgm:pt modelId="{F7AE5197-13AB-4CB7-A4F9-05DDF3267F18}" type="parTrans" cxnId="{A44DD1E4-0BF0-415F-808F-F579EC5D627E}">
      <dgm:prSet/>
      <dgm:spPr/>
      <dgm:t>
        <a:bodyPr/>
        <a:lstStyle/>
        <a:p>
          <a:endParaRPr lang="en-US"/>
        </a:p>
      </dgm:t>
    </dgm:pt>
    <dgm:pt modelId="{95F34338-4ED5-4062-8E70-4A0EB4C4E448}" type="sibTrans" cxnId="{A44DD1E4-0BF0-415F-808F-F579EC5D627E}">
      <dgm:prSet/>
      <dgm:spPr/>
      <dgm:t>
        <a:bodyPr/>
        <a:lstStyle/>
        <a:p>
          <a:endParaRPr lang="en-US"/>
        </a:p>
      </dgm:t>
    </dgm:pt>
    <dgm:pt modelId="{9B1DB0A4-1498-4DE9-B420-DB87DB181D18}">
      <dgm:prSet phldrT="[Text]"/>
      <dgm:spPr>
        <a:solidFill>
          <a:srgbClr val="2E266D"/>
        </a:solidFill>
        <a:ln>
          <a:solidFill>
            <a:srgbClr val="EEF8EB"/>
          </a:solidFill>
        </a:ln>
      </dgm:spPr>
      <dgm:t>
        <a:bodyPr/>
        <a:lstStyle/>
        <a:p>
          <a:r>
            <a:rPr lang="en-US">
              <a:solidFill>
                <a:srgbClr val="EEF8EB"/>
              </a:solidFill>
              <a:latin typeface="+mn-lt"/>
            </a:rPr>
            <a:t>Identifying HABs</a:t>
          </a:r>
        </a:p>
      </dgm:t>
    </dgm:pt>
    <dgm:pt modelId="{07D62E2D-1D19-43A3-AE51-0F1C91E4DBD6}" type="parTrans" cxnId="{9C4C6FBE-A2E4-4D71-B37F-F286C277F444}">
      <dgm:prSet/>
      <dgm:spPr/>
      <dgm:t>
        <a:bodyPr/>
        <a:lstStyle/>
        <a:p>
          <a:endParaRPr lang="en-US"/>
        </a:p>
      </dgm:t>
    </dgm:pt>
    <dgm:pt modelId="{208D2283-4E96-4DE1-9F9C-691C97717D60}" type="sibTrans" cxnId="{9C4C6FBE-A2E4-4D71-B37F-F286C277F444}">
      <dgm:prSet/>
      <dgm:spPr/>
      <dgm:t>
        <a:bodyPr/>
        <a:lstStyle/>
        <a:p>
          <a:endParaRPr lang="en-US"/>
        </a:p>
      </dgm:t>
    </dgm:pt>
    <dgm:pt modelId="{B337B695-60F5-43AB-9115-8CEBBC5A15B0}" type="pres">
      <dgm:prSet presAssocID="{B6126087-CADD-4AA3-B4B4-0C596DD32DCC}" presName="Name0" presStyleCnt="0">
        <dgm:presLayoutVars>
          <dgm:dir/>
          <dgm:animLvl val="lvl"/>
          <dgm:resizeHandles val="exact"/>
        </dgm:presLayoutVars>
      </dgm:prSet>
      <dgm:spPr/>
    </dgm:pt>
    <dgm:pt modelId="{4F6D7253-4AE8-475A-B039-6243FD788742}" type="pres">
      <dgm:prSet presAssocID="{BC17FDC7-ED7D-4067-A2CC-8CB30F987BD0}" presName="parTxOnly" presStyleLbl="node1" presStyleIdx="0" presStyleCnt="3">
        <dgm:presLayoutVars>
          <dgm:chMax val="0"/>
          <dgm:chPref val="0"/>
          <dgm:bulletEnabled val="1"/>
        </dgm:presLayoutVars>
      </dgm:prSet>
      <dgm:spPr/>
    </dgm:pt>
    <dgm:pt modelId="{AAC8F96A-B4F9-4C69-9476-AB0824C7A10A}" type="pres">
      <dgm:prSet presAssocID="{3B0395C0-A2F3-422D-98D7-3BD185D0556F}" presName="parTxOnlySpace" presStyleCnt="0"/>
      <dgm:spPr/>
    </dgm:pt>
    <dgm:pt modelId="{0CC54090-B58F-4ACC-B0A5-4C0945C91CE7}" type="pres">
      <dgm:prSet presAssocID="{9B1DB0A4-1498-4DE9-B420-DB87DB181D18}" presName="parTxOnly" presStyleLbl="node1" presStyleIdx="1" presStyleCnt="3">
        <dgm:presLayoutVars>
          <dgm:chMax val="0"/>
          <dgm:chPref val="0"/>
          <dgm:bulletEnabled val="1"/>
        </dgm:presLayoutVars>
      </dgm:prSet>
      <dgm:spPr/>
    </dgm:pt>
    <dgm:pt modelId="{48DC615F-61F9-4909-B31C-99D40CFA3BBA}" type="pres">
      <dgm:prSet presAssocID="{208D2283-4E96-4DE1-9F9C-691C97717D60}" presName="parTxOnlySpace" presStyleCnt="0"/>
      <dgm:spPr/>
    </dgm:pt>
    <dgm:pt modelId="{4702A270-5BFF-40B8-956B-C8009D3E6112}" type="pres">
      <dgm:prSet presAssocID="{5E019DEA-93F1-4C19-9F56-67BD2CF583EE}" presName="parTxOnly" presStyleLbl="node1" presStyleIdx="2" presStyleCnt="3">
        <dgm:presLayoutVars>
          <dgm:chMax val="0"/>
          <dgm:chPref val="0"/>
          <dgm:bulletEnabled val="1"/>
        </dgm:presLayoutVars>
      </dgm:prSet>
      <dgm:spPr/>
    </dgm:pt>
  </dgm:ptLst>
  <dgm:cxnLst>
    <dgm:cxn modelId="{1D19910E-A128-4292-A7A9-3FFB01383069}" srcId="{B6126087-CADD-4AA3-B4B4-0C596DD32DCC}" destId="{BC17FDC7-ED7D-4067-A2CC-8CB30F987BD0}" srcOrd="0" destOrd="0" parTransId="{A18ED6A9-3204-427A-8E61-95F97B441334}" sibTransId="{3B0395C0-A2F3-422D-98D7-3BD185D0556F}"/>
    <dgm:cxn modelId="{722C9C30-4455-4D2C-B532-91511A14CDE4}" type="presOf" srcId="{B6126087-CADD-4AA3-B4B4-0C596DD32DCC}" destId="{B337B695-60F5-43AB-9115-8CEBBC5A15B0}" srcOrd="0" destOrd="0" presId="urn:microsoft.com/office/officeart/2005/8/layout/chevron1"/>
    <dgm:cxn modelId="{14C20839-9D49-49AE-A0EC-2A4116154C31}" type="presOf" srcId="{9B1DB0A4-1498-4DE9-B420-DB87DB181D18}" destId="{0CC54090-B58F-4ACC-B0A5-4C0945C91CE7}" srcOrd="0" destOrd="0" presId="urn:microsoft.com/office/officeart/2005/8/layout/chevron1"/>
    <dgm:cxn modelId="{00012F9F-AD4A-4514-B18E-93C17BD5D48C}" type="presOf" srcId="{BC17FDC7-ED7D-4067-A2CC-8CB30F987BD0}" destId="{4F6D7253-4AE8-475A-B039-6243FD788742}" srcOrd="0" destOrd="0" presId="urn:microsoft.com/office/officeart/2005/8/layout/chevron1"/>
    <dgm:cxn modelId="{59747CBC-CF78-4CFF-A5A1-4023AB7F7E51}" type="presOf" srcId="{5E019DEA-93F1-4C19-9F56-67BD2CF583EE}" destId="{4702A270-5BFF-40B8-956B-C8009D3E6112}" srcOrd="0" destOrd="0" presId="urn:microsoft.com/office/officeart/2005/8/layout/chevron1"/>
    <dgm:cxn modelId="{9C4C6FBE-A2E4-4D71-B37F-F286C277F444}" srcId="{B6126087-CADD-4AA3-B4B4-0C596DD32DCC}" destId="{9B1DB0A4-1498-4DE9-B420-DB87DB181D18}" srcOrd="1" destOrd="0" parTransId="{07D62E2D-1D19-43A3-AE51-0F1C91E4DBD6}" sibTransId="{208D2283-4E96-4DE1-9F9C-691C97717D60}"/>
    <dgm:cxn modelId="{A44DD1E4-0BF0-415F-808F-F579EC5D627E}" srcId="{B6126087-CADD-4AA3-B4B4-0C596DD32DCC}" destId="{5E019DEA-93F1-4C19-9F56-67BD2CF583EE}" srcOrd="2" destOrd="0" parTransId="{F7AE5197-13AB-4CB7-A4F9-05DDF3267F18}" sibTransId="{95F34338-4ED5-4062-8E70-4A0EB4C4E448}"/>
    <dgm:cxn modelId="{00AA0C81-583B-4FBC-8ADF-329FCE89EF4D}" type="presParOf" srcId="{B337B695-60F5-43AB-9115-8CEBBC5A15B0}" destId="{4F6D7253-4AE8-475A-B039-6243FD788742}" srcOrd="0" destOrd="0" presId="urn:microsoft.com/office/officeart/2005/8/layout/chevron1"/>
    <dgm:cxn modelId="{D276EE33-BB0E-43C7-AAE3-9C6DFAF91B7B}" type="presParOf" srcId="{B337B695-60F5-43AB-9115-8CEBBC5A15B0}" destId="{AAC8F96A-B4F9-4C69-9476-AB0824C7A10A}" srcOrd="1" destOrd="0" presId="urn:microsoft.com/office/officeart/2005/8/layout/chevron1"/>
    <dgm:cxn modelId="{F911F200-196E-4062-BA80-051E318E7236}" type="presParOf" srcId="{B337B695-60F5-43AB-9115-8CEBBC5A15B0}" destId="{0CC54090-B58F-4ACC-B0A5-4C0945C91CE7}" srcOrd="2" destOrd="0" presId="urn:microsoft.com/office/officeart/2005/8/layout/chevron1"/>
    <dgm:cxn modelId="{7923FE36-C8D5-4CD7-8901-CB4CFA1553A1}" type="presParOf" srcId="{B337B695-60F5-43AB-9115-8CEBBC5A15B0}" destId="{48DC615F-61F9-4909-B31C-99D40CFA3BBA}" srcOrd="3" destOrd="0" presId="urn:microsoft.com/office/officeart/2005/8/layout/chevron1"/>
    <dgm:cxn modelId="{93AAC62D-1E97-4FA4-ABAD-E3EE09DA0FDB}" type="presParOf" srcId="{B337B695-60F5-43AB-9115-8CEBBC5A15B0}" destId="{4702A270-5BFF-40B8-956B-C8009D3E6112}"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8.xml><?xml version="1.0" encoding="utf-8"?>
<dgm:dataModel xmlns:dgm="http://schemas.openxmlformats.org/drawingml/2006/diagram" xmlns:a="http://schemas.openxmlformats.org/drawingml/2006/main">
  <dgm:ptLst>
    <dgm:pt modelId="{B6126087-CADD-4AA3-B4B4-0C596DD32DCC}" type="doc">
      <dgm:prSet loTypeId="urn:microsoft.com/office/officeart/2005/8/layout/chevron1" loCatId="process" qsTypeId="urn:microsoft.com/office/officeart/2005/8/quickstyle/simple1" qsCatId="simple" csTypeId="urn:microsoft.com/office/officeart/2005/8/colors/accent1_2" csCatId="accent1" phldr="1"/>
      <dgm:spPr/>
    </dgm:pt>
    <dgm:pt modelId="{BC17FDC7-ED7D-4067-A2CC-8CB30F987BD0}">
      <dgm:prSet phldrT="[Text]"/>
      <dgm:spPr>
        <a:solidFill>
          <a:srgbClr val="2E266D"/>
        </a:solidFill>
        <a:ln>
          <a:solidFill>
            <a:srgbClr val="EEF8EB"/>
          </a:solidFill>
        </a:ln>
      </dgm:spPr>
      <dgm:t>
        <a:bodyPr/>
        <a:lstStyle/>
        <a:p>
          <a:r>
            <a:rPr lang="en-US">
              <a:solidFill>
                <a:schemeClr val="bg1">
                  <a:lumMod val="50000"/>
                </a:schemeClr>
              </a:solidFill>
            </a:rPr>
            <a:t>What is a Harmful Algal Bloom?</a:t>
          </a:r>
        </a:p>
      </dgm:t>
    </dgm:pt>
    <dgm:pt modelId="{A18ED6A9-3204-427A-8E61-95F97B441334}" type="parTrans" cxnId="{1D19910E-A128-4292-A7A9-3FFB01383069}">
      <dgm:prSet/>
      <dgm:spPr/>
      <dgm:t>
        <a:bodyPr/>
        <a:lstStyle/>
        <a:p>
          <a:endParaRPr lang="en-US"/>
        </a:p>
      </dgm:t>
    </dgm:pt>
    <dgm:pt modelId="{3B0395C0-A2F3-422D-98D7-3BD185D0556F}" type="sibTrans" cxnId="{1D19910E-A128-4292-A7A9-3FFB01383069}">
      <dgm:prSet/>
      <dgm:spPr/>
      <dgm:t>
        <a:bodyPr/>
        <a:lstStyle/>
        <a:p>
          <a:endParaRPr lang="en-US"/>
        </a:p>
      </dgm:t>
    </dgm:pt>
    <dgm:pt modelId="{5E019DEA-93F1-4C19-9F56-67BD2CF583EE}">
      <dgm:prSet phldrT="[Text]"/>
      <dgm:spPr>
        <a:solidFill>
          <a:srgbClr val="2E266D"/>
        </a:solidFill>
        <a:ln>
          <a:solidFill>
            <a:srgbClr val="EEF8EB"/>
          </a:solidFill>
        </a:ln>
      </dgm:spPr>
      <dgm:t>
        <a:bodyPr/>
        <a:lstStyle/>
        <a:p>
          <a:pPr rtl="0"/>
          <a:r>
            <a:rPr lang="en-US">
              <a:solidFill>
                <a:schemeClr val="bg1">
                  <a:lumMod val="50000"/>
                </a:schemeClr>
              </a:solidFill>
              <a:latin typeface="Calibri" panose="020F0502020204030204" pitchFamily="34" charset="0"/>
              <a:cs typeface="Calibri" panose="020F0502020204030204" pitchFamily="34" charset="0"/>
            </a:rPr>
            <a:t>Reporting HABs</a:t>
          </a:r>
        </a:p>
      </dgm:t>
    </dgm:pt>
    <dgm:pt modelId="{F7AE5197-13AB-4CB7-A4F9-05DDF3267F18}" type="parTrans" cxnId="{A44DD1E4-0BF0-415F-808F-F579EC5D627E}">
      <dgm:prSet/>
      <dgm:spPr/>
      <dgm:t>
        <a:bodyPr/>
        <a:lstStyle/>
        <a:p>
          <a:endParaRPr lang="en-US"/>
        </a:p>
      </dgm:t>
    </dgm:pt>
    <dgm:pt modelId="{95F34338-4ED5-4062-8E70-4A0EB4C4E448}" type="sibTrans" cxnId="{A44DD1E4-0BF0-415F-808F-F579EC5D627E}">
      <dgm:prSet/>
      <dgm:spPr/>
      <dgm:t>
        <a:bodyPr/>
        <a:lstStyle/>
        <a:p>
          <a:endParaRPr lang="en-US"/>
        </a:p>
      </dgm:t>
    </dgm:pt>
    <dgm:pt modelId="{9B1DB0A4-1498-4DE9-B420-DB87DB181D18}">
      <dgm:prSet phldrT="[Text]"/>
      <dgm:spPr>
        <a:solidFill>
          <a:srgbClr val="2E266D"/>
        </a:solidFill>
        <a:ln>
          <a:solidFill>
            <a:srgbClr val="EEF8EB"/>
          </a:solidFill>
        </a:ln>
      </dgm:spPr>
      <dgm:t>
        <a:bodyPr/>
        <a:lstStyle/>
        <a:p>
          <a:r>
            <a:rPr lang="en-US">
              <a:solidFill>
                <a:srgbClr val="EEF8EB"/>
              </a:solidFill>
              <a:latin typeface="+mn-lt"/>
            </a:rPr>
            <a:t>Identifying HABs</a:t>
          </a:r>
        </a:p>
      </dgm:t>
    </dgm:pt>
    <dgm:pt modelId="{07D62E2D-1D19-43A3-AE51-0F1C91E4DBD6}" type="parTrans" cxnId="{9C4C6FBE-A2E4-4D71-B37F-F286C277F444}">
      <dgm:prSet/>
      <dgm:spPr/>
      <dgm:t>
        <a:bodyPr/>
        <a:lstStyle/>
        <a:p>
          <a:endParaRPr lang="en-US"/>
        </a:p>
      </dgm:t>
    </dgm:pt>
    <dgm:pt modelId="{208D2283-4E96-4DE1-9F9C-691C97717D60}" type="sibTrans" cxnId="{9C4C6FBE-A2E4-4D71-B37F-F286C277F444}">
      <dgm:prSet/>
      <dgm:spPr/>
      <dgm:t>
        <a:bodyPr/>
        <a:lstStyle/>
        <a:p>
          <a:endParaRPr lang="en-US"/>
        </a:p>
      </dgm:t>
    </dgm:pt>
    <dgm:pt modelId="{B337B695-60F5-43AB-9115-8CEBBC5A15B0}" type="pres">
      <dgm:prSet presAssocID="{B6126087-CADD-4AA3-B4B4-0C596DD32DCC}" presName="Name0" presStyleCnt="0">
        <dgm:presLayoutVars>
          <dgm:dir/>
          <dgm:animLvl val="lvl"/>
          <dgm:resizeHandles val="exact"/>
        </dgm:presLayoutVars>
      </dgm:prSet>
      <dgm:spPr/>
    </dgm:pt>
    <dgm:pt modelId="{4F6D7253-4AE8-475A-B039-6243FD788742}" type="pres">
      <dgm:prSet presAssocID="{BC17FDC7-ED7D-4067-A2CC-8CB30F987BD0}" presName="parTxOnly" presStyleLbl="node1" presStyleIdx="0" presStyleCnt="3">
        <dgm:presLayoutVars>
          <dgm:chMax val="0"/>
          <dgm:chPref val="0"/>
          <dgm:bulletEnabled val="1"/>
        </dgm:presLayoutVars>
      </dgm:prSet>
      <dgm:spPr/>
    </dgm:pt>
    <dgm:pt modelId="{AAC8F96A-B4F9-4C69-9476-AB0824C7A10A}" type="pres">
      <dgm:prSet presAssocID="{3B0395C0-A2F3-422D-98D7-3BD185D0556F}" presName="parTxOnlySpace" presStyleCnt="0"/>
      <dgm:spPr/>
    </dgm:pt>
    <dgm:pt modelId="{0CC54090-B58F-4ACC-B0A5-4C0945C91CE7}" type="pres">
      <dgm:prSet presAssocID="{9B1DB0A4-1498-4DE9-B420-DB87DB181D18}" presName="parTxOnly" presStyleLbl="node1" presStyleIdx="1" presStyleCnt="3">
        <dgm:presLayoutVars>
          <dgm:chMax val="0"/>
          <dgm:chPref val="0"/>
          <dgm:bulletEnabled val="1"/>
        </dgm:presLayoutVars>
      </dgm:prSet>
      <dgm:spPr/>
    </dgm:pt>
    <dgm:pt modelId="{48DC615F-61F9-4909-B31C-99D40CFA3BBA}" type="pres">
      <dgm:prSet presAssocID="{208D2283-4E96-4DE1-9F9C-691C97717D60}" presName="parTxOnlySpace" presStyleCnt="0"/>
      <dgm:spPr/>
    </dgm:pt>
    <dgm:pt modelId="{4702A270-5BFF-40B8-956B-C8009D3E6112}" type="pres">
      <dgm:prSet presAssocID="{5E019DEA-93F1-4C19-9F56-67BD2CF583EE}" presName="parTxOnly" presStyleLbl="node1" presStyleIdx="2" presStyleCnt="3">
        <dgm:presLayoutVars>
          <dgm:chMax val="0"/>
          <dgm:chPref val="0"/>
          <dgm:bulletEnabled val="1"/>
        </dgm:presLayoutVars>
      </dgm:prSet>
      <dgm:spPr/>
    </dgm:pt>
  </dgm:ptLst>
  <dgm:cxnLst>
    <dgm:cxn modelId="{1D19910E-A128-4292-A7A9-3FFB01383069}" srcId="{B6126087-CADD-4AA3-B4B4-0C596DD32DCC}" destId="{BC17FDC7-ED7D-4067-A2CC-8CB30F987BD0}" srcOrd="0" destOrd="0" parTransId="{A18ED6A9-3204-427A-8E61-95F97B441334}" sibTransId="{3B0395C0-A2F3-422D-98D7-3BD185D0556F}"/>
    <dgm:cxn modelId="{722C9C30-4455-4D2C-B532-91511A14CDE4}" type="presOf" srcId="{B6126087-CADD-4AA3-B4B4-0C596DD32DCC}" destId="{B337B695-60F5-43AB-9115-8CEBBC5A15B0}" srcOrd="0" destOrd="0" presId="urn:microsoft.com/office/officeart/2005/8/layout/chevron1"/>
    <dgm:cxn modelId="{14C20839-9D49-49AE-A0EC-2A4116154C31}" type="presOf" srcId="{9B1DB0A4-1498-4DE9-B420-DB87DB181D18}" destId="{0CC54090-B58F-4ACC-B0A5-4C0945C91CE7}" srcOrd="0" destOrd="0" presId="urn:microsoft.com/office/officeart/2005/8/layout/chevron1"/>
    <dgm:cxn modelId="{00012F9F-AD4A-4514-B18E-93C17BD5D48C}" type="presOf" srcId="{BC17FDC7-ED7D-4067-A2CC-8CB30F987BD0}" destId="{4F6D7253-4AE8-475A-B039-6243FD788742}" srcOrd="0" destOrd="0" presId="urn:microsoft.com/office/officeart/2005/8/layout/chevron1"/>
    <dgm:cxn modelId="{59747CBC-CF78-4CFF-A5A1-4023AB7F7E51}" type="presOf" srcId="{5E019DEA-93F1-4C19-9F56-67BD2CF583EE}" destId="{4702A270-5BFF-40B8-956B-C8009D3E6112}" srcOrd="0" destOrd="0" presId="urn:microsoft.com/office/officeart/2005/8/layout/chevron1"/>
    <dgm:cxn modelId="{9C4C6FBE-A2E4-4D71-B37F-F286C277F444}" srcId="{B6126087-CADD-4AA3-B4B4-0C596DD32DCC}" destId="{9B1DB0A4-1498-4DE9-B420-DB87DB181D18}" srcOrd="1" destOrd="0" parTransId="{07D62E2D-1D19-43A3-AE51-0F1C91E4DBD6}" sibTransId="{208D2283-4E96-4DE1-9F9C-691C97717D60}"/>
    <dgm:cxn modelId="{A44DD1E4-0BF0-415F-808F-F579EC5D627E}" srcId="{B6126087-CADD-4AA3-B4B4-0C596DD32DCC}" destId="{5E019DEA-93F1-4C19-9F56-67BD2CF583EE}" srcOrd="2" destOrd="0" parTransId="{F7AE5197-13AB-4CB7-A4F9-05DDF3267F18}" sibTransId="{95F34338-4ED5-4062-8E70-4A0EB4C4E448}"/>
    <dgm:cxn modelId="{00AA0C81-583B-4FBC-8ADF-329FCE89EF4D}" type="presParOf" srcId="{B337B695-60F5-43AB-9115-8CEBBC5A15B0}" destId="{4F6D7253-4AE8-475A-B039-6243FD788742}" srcOrd="0" destOrd="0" presId="urn:microsoft.com/office/officeart/2005/8/layout/chevron1"/>
    <dgm:cxn modelId="{D276EE33-BB0E-43C7-AAE3-9C6DFAF91B7B}" type="presParOf" srcId="{B337B695-60F5-43AB-9115-8CEBBC5A15B0}" destId="{AAC8F96A-B4F9-4C69-9476-AB0824C7A10A}" srcOrd="1" destOrd="0" presId="urn:microsoft.com/office/officeart/2005/8/layout/chevron1"/>
    <dgm:cxn modelId="{F911F200-196E-4062-BA80-051E318E7236}" type="presParOf" srcId="{B337B695-60F5-43AB-9115-8CEBBC5A15B0}" destId="{0CC54090-B58F-4ACC-B0A5-4C0945C91CE7}" srcOrd="2" destOrd="0" presId="urn:microsoft.com/office/officeart/2005/8/layout/chevron1"/>
    <dgm:cxn modelId="{7923FE36-C8D5-4CD7-8901-CB4CFA1553A1}" type="presParOf" srcId="{B337B695-60F5-43AB-9115-8CEBBC5A15B0}" destId="{48DC615F-61F9-4909-B31C-99D40CFA3BBA}" srcOrd="3" destOrd="0" presId="urn:microsoft.com/office/officeart/2005/8/layout/chevron1"/>
    <dgm:cxn modelId="{93AAC62D-1E97-4FA4-ABAD-E3EE09DA0FDB}" type="presParOf" srcId="{B337B695-60F5-43AB-9115-8CEBBC5A15B0}" destId="{4702A270-5BFF-40B8-956B-C8009D3E6112}"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9.xml><?xml version="1.0" encoding="utf-8"?>
<dgm:dataModel xmlns:dgm="http://schemas.openxmlformats.org/drawingml/2006/diagram" xmlns:a="http://schemas.openxmlformats.org/drawingml/2006/main">
  <dgm:ptLst>
    <dgm:pt modelId="{B6126087-CADD-4AA3-B4B4-0C596DD32DCC}" type="doc">
      <dgm:prSet loTypeId="urn:microsoft.com/office/officeart/2005/8/layout/chevron1" loCatId="process" qsTypeId="urn:microsoft.com/office/officeart/2005/8/quickstyle/simple1" qsCatId="simple" csTypeId="urn:microsoft.com/office/officeart/2005/8/colors/accent1_2" csCatId="accent1" phldr="1"/>
      <dgm:spPr/>
    </dgm:pt>
    <dgm:pt modelId="{BC17FDC7-ED7D-4067-A2CC-8CB30F987BD0}">
      <dgm:prSet phldrT="[Text]"/>
      <dgm:spPr>
        <a:solidFill>
          <a:srgbClr val="2E266D"/>
        </a:solidFill>
        <a:ln>
          <a:solidFill>
            <a:srgbClr val="EEF8EB"/>
          </a:solidFill>
        </a:ln>
      </dgm:spPr>
      <dgm:t>
        <a:bodyPr/>
        <a:lstStyle/>
        <a:p>
          <a:r>
            <a:rPr lang="en-US">
              <a:solidFill>
                <a:schemeClr val="bg1">
                  <a:lumMod val="50000"/>
                </a:schemeClr>
              </a:solidFill>
            </a:rPr>
            <a:t>What is a Harmful Algal Bloom?</a:t>
          </a:r>
        </a:p>
      </dgm:t>
    </dgm:pt>
    <dgm:pt modelId="{A18ED6A9-3204-427A-8E61-95F97B441334}" type="parTrans" cxnId="{1D19910E-A128-4292-A7A9-3FFB01383069}">
      <dgm:prSet/>
      <dgm:spPr/>
      <dgm:t>
        <a:bodyPr/>
        <a:lstStyle/>
        <a:p>
          <a:endParaRPr lang="en-US"/>
        </a:p>
      </dgm:t>
    </dgm:pt>
    <dgm:pt modelId="{3B0395C0-A2F3-422D-98D7-3BD185D0556F}" type="sibTrans" cxnId="{1D19910E-A128-4292-A7A9-3FFB01383069}">
      <dgm:prSet/>
      <dgm:spPr/>
      <dgm:t>
        <a:bodyPr/>
        <a:lstStyle/>
        <a:p>
          <a:endParaRPr lang="en-US"/>
        </a:p>
      </dgm:t>
    </dgm:pt>
    <dgm:pt modelId="{5E019DEA-93F1-4C19-9F56-67BD2CF583EE}">
      <dgm:prSet phldrT="[Text]"/>
      <dgm:spPr>
        <a:solidFill>
          <a:srgbClr val="2E266D"/>
        </a:solidFill>
        <a:ln>
          <a:solidFill>
            <a:srgbClr val="EEF8EB"/>
          </a:solidFill>
        </a:ln>
      </dgm:spPr>
      <dgm:t>
        <a:bodyPr/>
        <a:lstStyle/>
        <a:p>
          <a:pPr rtl="0"/>
          <a:r>
            <a:rPr lang="en-US">
              <a:solidFill>
                <a:schemeClr val="bg1">
                  <a:lumMod val="50000"/>
                </a:schemeClr>
              </a:solidFill>
              <a:latin typeface="Calibri" panose="020F0502020204030204" pitchFamily="34" charset="0"/>
              <a:cs typeface="Calibri" panose="020F0502020204030204" pitchFamily="34" charset="0"/>
            </a:rPr>
            <a:t>Reporting HABs</a:t>
          </a:r>
        </a:p>
      </dgm:t>
    </dgm:pt>
    <dgm:pt modelId="{F7AE5197-13AB-4CB7-A4F9-05DDF3267F18}" type="parTrans" cxnId="{A44DD1E4-0BF0-415F-808F-F579EC5D627E}">
      <dgm:prSet/>
      <dgm:spPr/>
      <dgm:t>
        <a:bodyPr/>
        <a:lstStyle/>
        <a:p>
          <a:endParaRPr lang="en-US"/>
        </a:p>
      </dgm:t>
    </dgm:pt>
    <dgm:pt modelId="{95F34338-4ED5-4062-8E70-4A0EB4C4E448}" type="sibTrans" cxnId="{A44DD1E4-0BF0-415F-808F-F579EC5D627E}">
      <dgm:prSet/>
      <dgm:spPr/>
      <dgm:t>
        <a:bodyPr/>
        <a:lstStyle/>
        <a:p>
          <a:endParaRPr lang="en-US"/>
        </a:p>
      </dgm:t>
    </dgm:pt>
    <dgm:pt modelId="{9B1DB0A4-1498-4DE9-B420-DB87DB181D18}">
      <dgm:prSet phldrT="[Text]"/>
      <dgm:spPr>
        <a:solidFill>
          <a:srgbClr val="2E266D"/>
        </a:solidFill>
        <a:ln>
          <a:solidFill>
            <a:srgbClr val="EEF8EB"/>
          </a:solidFill>
        </a:ln>
      </dgm:spPr>
      <dgm:t>
        <a:bodyPr/>
        <a:lstStyle/>
        <a:p>
          <a:r>
            <a:rPr lang="en-US">
              <a:solidFill>
                <a:srgbClr val="EEF8EB"/>
              </a:solidFill>
              <a:latin typeface="+mn-lt"/>
            </a:rPr>
            <a:t>Identifying HABs</a:t>
          </a:r>
        </a:p>
      </dgm:t>
    </dgm:pt>
    <dgm:pt modelId="{07D62E2D-1D19-43A3-AE51-0F1C91E4DBD6}" type="parTrans" cxnId="{9C4C6FBE-A2E4-4D71-B37F-F286C277F444}">
      <dgm:prSet/>
      <dgm:spPr/>
      <dgm:t>
        <a:bodyPr/>
        <a:lstStyle/>
        <a:p>
          <a:endParaRPr lang="en-US"/>
        </a:p>
      </dgm:t>
    </dgm:pt>
    <dgm:pt modelId="{208D2283-4E96-4DE1-9F9C-691C97717D60}" type="sibTrans" cxnId="{9C4C6FBE-A2E4-4D71-B37F-F286C277F444}">
      <dgm:prSet/>
      <dgm:spPr/>
      <dgm:t>
        <a:bodyPr/>
        <a:lstStyle/>
        <a:p>
          <a:endParaRPr lang="en-US"/>
        </a:p>
      </dgm:t>
    </dgm:pt>
    <dgm:pt modelId="{B337B695-60F5-43AB-9115-8CEBBC5A15B0}" type="pres">
      <dgm:prSet presAssocID="{B6126087-CADD-4AA3-B4B4-0C596DD32DCC}" presName="Name0" presStyleCnt="0">
        <dgm:presLayoutVars>
          <dgm:dir/>
          <dgm:animLvl val="lvl"/>
          <dgm:resizeHandles val="exact"/>
        </dgm:presLayoutVars>
      </dgm:prSet>
      <dgm:spPr/>
    </dgm:pt>
    <dgm:pt modelId="{4F6D7253-4AE8-475A-B039-6243FD788742}" type="pres">
      <dgm:prSet presAssocID="{BC17FDC7-ED7D-4067-A2CC-8CB30F987BD0}" presName="parTxOnly" presStyleLbl="node1" presStyleIdx="0" presStyleCnt="3">
        <dgm:presLayoutVars>
          <dgm:chMax val="0"/>
          <dgm:chPref val="0"/>
          <dgm:bulletEnabled val="1"/>
        </dgm:presLayoutVars>
      </dgm:prSet>
      <dgm:spPr/>
    </dgm:pt>
    <dgm:pt modelId="{AAC8F96A-B4F9-4C69-9476-AB0824C7A10A}" type="pres">
      <dgm:prSet presAssocID="{3B0395C0-A2F3-422D-98D7-3BD185D0556F}" presName="parTxOnlySpace" presStyleCnt="0"/>
      <dgm:spPr/>
    </dgm:pt>
    <dgm:pt modelId="{0CC54090-B58F-4ACC-B0A5-4C0945C91CE7}" type="pres">
      <dgm:prSet presAssocID="{9B1DB0A4-1498-4DE9-B420-DB87DB181D18}" presName="parTxOnly" presStyleLbl="node1" presStyleIdx="1" presStyleCnt="3">
        <dgm:presLayoutVars>
          <dgm:chMax val="0"/>
          <dgm:chPref val="0"/>
          <dgm:bulletEnabled val="1"/>
        </dgm:presLayoutVars>
      </dgm:prSet>
      <dgm:spPr/>
    </dgm:pt>
    <dgm:pt modelId="{48DC615F-61F9-4909-B31C-99D40CFA3BBA}" type="pres">
      <dgm:prSet presAssocID="{208D2283-4E96-4DE1-9F9C-691C97717D60}" presName="parTxOnlySpace" presStyleCnt="0"/>
      <dgm:spPr/>
    </dgm:pt>
    <dgm:pt modelId="{4702A270-5BFF-40B8-956B-C8009D3E6112}" type="pres">
      <dgm:prSet presAssocID="{5E019DEA-93F1-4C19-9F56-67BD2CF583EE}" presName="parTxOnly" presStyleLbl="node1" presStyleIdx="2" presStyleCnt="3">
        <dgm:presLayoutVars>
          <dgm:chMax val="0"/>
          <dgm:chPref val="0"/>
          <dgm:bulletEnabled val="1"/>
        </dgm:presLayoutVars>
      </dgm:prSet>
      <dgm:spPr/>
    </dgm:pt>
  </dgm:ptLst>
  <dgm:cxnLst>
    <dgm:cxn modelId="{1D19910E-A128-4292-A7A9-3FFB01383069}" srcId="{B6126087-CADD-4AA3-B4B4-0C596DD32DCC}" destId="{BC17FDC7-ED7D-4067-A2CC-8CB30F987BD0}" srcOrd="0" destOrd="0" parTransId="{A18ED6A9-3204-427A-8E61-95F97B441334}" sibTransId="{3B0395C0-A2F3-422D-98D7-3BD185D0556F}"/>
    <dgm:cxn modelId="{722C9C30-4455-4D2C-B532-91511A14CDE4}" type="presOf" srcId="{B6126087-CADD-4AA3-B4B4-0C596DD32DCC}" destId="{B337B695-60F5-43AB-9115-8CEBBC5A15B0}" srcOrd="0" destOrd="0" presId="urn:microsoft.com/office/officeart/2005/8/layout/chevron1"/>
    <dgm:cxn modelId="{14C20839-9D49-49AE-A0EC-2A4116154C31}" type="presOf" srcId="{9B1DB0A4-1498-4DE9-B420-DB87DB181D18}" destId="{0CC54090-B58F-4ACC-B0A5-4C0945C91CE7}" srcOrd="0" destOrd="0" presId="urn:microsoft.com/office/officeart/2005/8/layout/chevron1"/>
    <dgm:cxn modelId="{00012F9F-AD4A-4514-B18E-93C17BD5D48C}" type="presOf" srcId="{BC17FDC7-ED7D-4067-A2CC-8CB30F987BD0}" destId="{4F6D7253-4AE8-475A-B039-6243FD788742}" srcOrd="0" destOrd="0" presId="urn:microsoft.com/office/officeart/2005/8/layout/chevron1"/>
    <dgm:cxn modelId="{59747CBC-CF78-4CFF-A5A1-4023AB7F7E51}" type="presOf" srcId="{5E019DEA-93F1-4C19-9F56-67BD2CF583EE}" destId="{4702A270-5BFF-40B8-956B-C8009D3E6112}" srcOrd="0" destOrd="0" presId="urn:microsoft.com/office/officeart/2005/8/layout/chevron1"/>
    <dgm:cxn modelId="{9C4C6FBE-A2E4-4D71-B37F-F286C277F444}" srcId="{B6126087-CADD-4AA3-B4B4-0C596DD32DCC}" destId="{9B1DB0A4-1498-4DE9-B420-DB87DB181D18}" srcOrd="1" destOrd="0" parTransId="{07D62E2D-1D19-43A3-AE51-0F1C91E4DBD6}" sibTransId="{208D2283-4E96-4DE1-9F9C-691C97717D60}"/>
    <dgm:cxn modelId="{A44DD1E4-0BF0-415F-808F-F579EC5D627E}" srcId="{B6126087-CADD-4AA3-B4B4-0C596DD32DCC}" destId="{5E019DEA-93F1-4C19-9F56-67BD2CF583EE}" srcOrd="2" destOrd="0" parTransId="{F7AE5197-13AB-4CB7-A4F9-05DDF3267F18}" sibTransId="{95F34338-4ED5-4062-8E70-4A0EB4C4E448}"/>
    <dgm:cxn modelId="{00AA0C81-583B-4FBC-8ADF-329FCE89EF4D}" type="presParOf" srcId="{B337B695-60F5-43AB-9115-8CEBBC5A15B0}" destId="{4F6D7253-4AE8-475A-B039-6243FD788742}" srcOrd="0" destOrd="0" presId="urn:microsoft.com/office/officeart/2005/8/layout/chevron1"/>
    <dgm:cxn modelId="{D276EE33-BB0E-43C7-AAE3-9C6DFAF91B7B}" type="presParOf" srcId="{B337B695-60F5-43AB-9115-8CEBBC5A15B0}" destId="{AAC8F96A-B4F9-4C69-9476-AB0824C7A10A}" srcOrd="1" destOrd="0" presId="urn:microsoft.com/office/officeart/2005/8/layout/chevron1"/>
    <dgm:cxn modelId="{F911F200-196E-4062-BA80-051E318E7236}" type="presParOf" srcId="{B337B695-60F5-43AB-9115-8CEBBC5A15B0}" destId="{0CC54090-B58F-4ACC-B0A5-4C0945C91CE7}" srcOrd="2" destOrd="0" presId="urn:microsoft.com/office/officeart/2005/8/layout/chevron1"/>
    <dgm:cxn modelId="{7923FE36-C8D5-4CD7-8901-CB4CFA1553A1}" type="presParOf" srcId="{B337B695-60F5-43AB-9115-8CEBBC5A15B0}" destId="{48DC615F-61F9-4909-B31C-99D40CFA3BBA}" srcOrd="3" destOrd="0" presId="urn:microsoft.com/office/officeart/2005/8/layout/chevron1"/>
    <dgm:cxn modelId="{93AAC62D-1E97-4FA4-ABAD-E3EE09DA0FDB}" type="presParOf" srcId="{B337B695-60F5-43AB-9115-8CEBBC5A15B0}" destId="{4702A270-5BFF-40B8-956B-C8009D3E6112}"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B6126087-CADD-4AA3-B4B4-0C596DD32DCC}" type="doc">
      <dgm:prSet loTypeId="urn:microsoft.com/office/officeart/2005/8/layout/chevron1" loCatId="process" qsTypeId="urn:microsoft.com/office/officeart/2005/8/quickstyle/simple1" qsCatId="simple" csTypeId="urn:microsoft.com/office/officeart/2005/8/colors/accent1_2" csCatId="accent1" phldr="1"/>
      <dgm:spPr/>
    </dgm:pt>
    <dgm:pt modelId="{BC17FDC7-ED7D-4067-A2CC-8CB30F987BD0}">
      <dgm:prSet phldrT="[Text]"/>
      <dgm:spPr>
        <a:solidFill>
          <a:srgbClr val="2E266D"/>
        </a:solidFill>
        <a:ln>
          <a:solidFill>
            <a:srgbClr val="EEF8EB"/>
          </a:solidFill>
        </a:ln>
      </dgm:spPr>
      <dgm:t>
        <a:bodyPr/>
        <a:lstStyle/>
        <a:p>
          <a:r>
            <a:rPr lang="en-US">
              <a:solidFill>
                <a:srgbClr val="EEF8EB"/>
              </a:solidFill>
            </a:rPr>
            <a:t>What is a Harmful Algal Bloom?</a:t>
          </a:r>
        </a:p>
      </dgm:t>
    </dgm:pt>
    <dgm:pt modelId="{A18ED6A9-3204-427A-8E61-95F97B441334}" type="parTrans" cxnId="{1D19910E-A128-4292-A7A9-3FFB01383069}">
      <dgm:prSet/>
      <dgm:spPr/>
      <dgm:t>
        <a:bodyPr/>
        <a:lstStyle/>
        <a:p>
          <a:endParaRPr lang="en-US"/>
        </a:p>
      </dgm:t>
    </dgm:pt>
    <dgm:pt modelId="{3B0395C0-A2F3-422D-98D7-3BD185D0556F}" type="sibTrans" cxnId="{1D19910E-A128-4292-A7A9-3FFB01383069}">
      <dgm:prSet/>
      <dgm:spPr/>
      <dgm:t>
        <a:bodyPr/>
        <a:lstStyle/>
        <a:p>
          <a:endParaRPr lang="en-US"/>
        </a:p>
      </dgm:t>
    </dgm:pt>
    <dgm:pt modelId="{5E019DEA-93F1-4C19-9F56-67BD2CF583EE}">
      <dgm:prSet phldrT="[Text]"/>
      <dgm:spPr>
        <a:solidFill>
          <a:srgbClr val="2E266D"/>
        </a:solidFill>
        <a:ln>
          <a:solidFill>
            <a:srgbClr val="EEF8EB"/>
          </a:solidFill>
        </a:ln>
      </dgm:spPr>
      <dgm:t>
        <a:bodyPr/>
        <a:lstStyle/>
        <a:p>
          <a:pPr rtl="0"/>
          <a:r>
            <a:rPr lang="en-US" b="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Reporting HABs</a:t>
          </a:r>
        </a:p>
      </dgm:t>
    </dgm:pt>
    <dgm:pt modelId="{F7AE5197-13AB-4CB7-A4F9-05DDF3267F18}" type="parTrans" cxnId="{A44DD1E4-0BF0-415F-808F-F579EC5D627E}">
      <dgm:prSet/>
      <dgm:spPr/>
      <dgm:t>
        <a:bodyPr/>
        <a:lstStyle/>
        <a:p>
          <a:endParaRPr lang="en-US"/>
        </a:p>
      </dgm:t>
    </dgm:pt>
    <dgm:pt modelId="{95F34338-4ED5-4062-8E70-4A0EB4C4E448}" type="sibTrans" cxnId="{A44DD1E4-0BF0-415F-808F-F579EC5D627E}">
      <dgm:prSet/>
      <dgm:spPr/>
      <dgm:t>
        <a:bodyPr/>
        <a:lstStyle/>
        <a:p>
          <a:endParaRPr lang="en-US"/>
        </a:p>
      </dgm:t>
    </dgm:pt>
    <dgm:pt modelId="{9B1DB0A4-1498-4DE9-B420-DB87DB181D18}">
      <dgm:prSet phldrT="[Text]"/>
      <dgm:spPr>
        <a:solidFill>
          <a:srgbClr val="2E266D"/>
        </a:solidFill>
        <a:ln>
          <a:solidFill>
            <a:srgbClr val="EEF8EB"/>
          </a:solidFill>
        </a:ln>
      </dgm:spPr>
      <dgm:t>
        <a:bodyPr/>
        <a:lstStyle/>
        <a:p>
          <a:r>
            <a:rPr lang="en-US" b="0">
              <a:solidFill>
                <a:schemeClr val="bg1">
                  <a:lumMod val="65000"/>
                </a:schemeClr>
              </a:solidFill>
              <a:latin typeface="Calibri" panose="020F0502020204030204" pitchFamily="34" charset="0"/>
              <a:ea typeface="Calibri" panose="020F0502020204030204" pitchFamily="34" charset="0"/>
              <a:cs typeface="Calibri" panose="020F0502020204030204" pitchFamily="34" charset="0"/>
            </a:rPr>
            <a:t>Identifying HABs</a:t>
          </a:r>
        </a:p>
      </dgm:t>
    </dgm:pt>
    <dgm:pt modelId="{07D62E2D-1D19-43A3-AE51-0F1C91E4DBD6}" type="parTrans" cxnId="{9C4C6FBE-A2E4-4D71-B37F-F286C277F444}">
      <dgm:prSet/>
      <dgm:spPr/>
      <dgm:t>
        <a:bodyPr/>
        <a:lstStyle/>
        <a:p>
          <a:endParaRPr lang="en-US"/>
        </a:p>
      </dgm:t>
    </dgm:pt>
    <dgm:pt modelId="{208D2283-4E96-4DE1-9F9C-691C97717D60}" type="sibTrans" cxnId="{9C4C6FBE-A2E4-4D71-B37F-F286C277F444}">
      <dgm:prSet/>
      <dgm:spPr/>
      <dgm:t>
        <a:bodyPr/>
        <a:lstStyle/>
        <a:p>
          <a:endParaRPr lang="en-US"/>
        </a:p>
      </dgm:t>
    </dgm:pt>
    <dgm:pt modelId="{B337B695-60F5-43AB-9115-8CEBBC5A15B0}" type="pres">
      <dgm:prSet presAssocID="{B6126087-CADD-4AA3-B4B4-0C596DD32DCC}" presName="Name0" presStyleCnt="0">
        <dgm:presLayoutVars>
          <dgm:dir/>
          <dgm:animLvl val="lvl"/>
          <dgm:resizeHandles val="exact"/>
        </dgm:presLayoutVars>
      </dgm:prSet>
      <dgm:spPr/>
    </dgm:pt>
    <dgm:pt modelId="{4F6D7253-4AE8-475A-B039-6243FD788742}" type="pres">
      <dgm:prSet presAssocID="{BC17FDC7-ED7D-4067-A2CC-8CB30F987BD0}" presName="parTxOnly" presStyleLbl="node1" presStyleIdx="0" presStyleCnt="3">
        <dgm:presLayoutVars>
          <dgm:chMax val="0"/>
          <dgm:chPref val="0"/>
          <dgm:bulletEnabled val="1"/>
        </dgm:presLayoutVars>
      </dgm:prSet>
      <dgm:spPr/>
    </dgm:pt>
    <dgm:pt modelId="{AAC8F96A-B4F9-4C69-9476-AB0824C7A10A}" type="pres">
      <dgm:prSet presAssocID="{3B0395C0-A2F3-422D-98D7-3BD185D0556F}" presName="parTxOnlySpace" presStyleCnt="0"/>
      <dgm:spPr/>
    </dgm:pt>
    <dgm:pt modelId="{0CC54090-B58F-4ACC-B0A5-4C0945C91CE7}" type="pres">
      <dgm:prSet presAssocID="{9B1DB0A4-1498-4DE9-B420-DB87DB181D18}" presName="parTxOnly" presStyleLbl="node1" presStyleIdx="1" presStyleCnt="3">
        <dgm:presLayoutVars>
          <dgm:chMax val="0"/>
          <dgm:chPref val="0"/>
          <dgm:bulletEnabled val="1"/>
        </dgm:presLayoutVars>
      </dgm:prSet>
      <dgm:spPr/>
    </dgm:pt>
    <dgm:pt modelId="{48DC615F-61F9-4909-B31C-99D40CFA3BBA}" type="pres">
      <dgm:prSet presAssocID="{208D2283-4E96-4DE1-9F9C-691C97717D60}" presName="parTxOnlySpace" presStyleCnt="0"/>
      <dgm:spPr/>
    </dgm:pt>
    <dgm:pt modelId="{4702A270-5BFF-40B8-956B-C8009D3E6112}" type="pres">
      <dgm:prSet presAssocID="{5E019DEA-93F1-4C19-9F56-67BD2CF583EE}" presName="parTxOnly" presStyleLbl="node1" presStyleIdx="2" presStyleCnt="3">
        <dgm:presLayoutVars>
          <dgm:chMax val="0"/>
          <dgm:chPref val="0"/>
          <dgm:bulletEnabled val="1"/>
        </dgm:presLayoutVars>
      </dgm:prSet>
      <dgm:spPr/>
    </dgm:pt>
  </dgm:ptLst>
  <dgm:cxnLst>
    <dgm:cxn modelId="{1D19910E-A128-4292-A7A9-3FFB01383069}" srcId="{B6126087-CADD-4AA3-B4B4-0C596DD32DCC}" destId="{BC17FDC7-ED7D-4067-A2CC-8CB30F987BD0}" srcOrd="0" destOrd="0" parTransId="{A18ED6A9-3204-427A-8E61-95F97B441334}" sibTransId="{3B0395C0-A2F3-422D-98D7-3BD185D0556F}"/>
    <dgm:cxn modelId="{722C9C30-4455-4D2C-B532-91511A14CDE4}" type="presOf" srcId="{B6126087-CADD-4AA3-B4B4-0C596DD32DCC}" destId="{B337B695-60F5-43AB-9115-8CEBBC5A15B0}" srcOrd="0" destOrd="0" presId="urn:microsoft.com/office/officeart/2005/8/layout/chevron1"/>
    <dgm:cxn modelId="{14C20839-9D49-49AE-A0EC-2A4116154C31}" type="presOf" srcId="{9B1DB0A4-1498-4DE9-B420-DB87DB181D18}" destId="{0CC54090-B58F-4ACC-B0A5-4C0945C91CE7}" srcOrd="0" destOrd="0" presId="urn:microsoft.com/office/officeart/2005/8/layout/chevron1"/>
    <dgm:cxn modelId="{00012F9F-AD4A-4514-B18E-93C17BD5D48C}" type="presOf" srcId="{BC17FDC7-ED7D-4067-A2CC-8CB30F987BD0}" destId="{4F6D7253-4AE8-475A-B039-6243FD788742}" srcOrd="0" destOrd="0" presId="urn:microsoft.com/office/officeart/2005/8/layout/chevron1"/>
    <dgm:cxn modelId="{59747CBC-CF78-4CFF-A5A1-4023AB7F7E51}" type="presOf" srcId="{5E019DEA-93F1-4C19-9F56-67BD2CF583EE}" destId="{4702A270-5BFF-40B8-956B-C8009D3E6112}" srcOrd="0" destOrd="0" presId="urn:microsoft.com/office/officeart/2005/8/layout/chevron1"/>
    <dgm:cxn modelId="{9C4C6FBE-A2E4-4D71-B37F-F286C277F444}" srcId="{B6126087-CADD-4AA3-B4B4-0C596DD32DCC}" destId="{9B1DB0A4-1498-4DE9-B420-DB87DB181D18}" srcOrd="1" destOrd="0" parTransId="{07D62E2D-1D19-43A3-AE51-0F1C91E4DBD6}" sibTransId="{208D2283-4E96-4DE1-9F9C-691C97717D60}"/>
    <dgm:cxn modelId="{A44DD1E4-0BF0-415F-808F-F579EC5D627E}" srcId="{B6126087-CADD-4AA3-B4B4-0C596DD32DCC}" destId="{5E019DEA-93F1-4C19-9F56-67BD2CF583EE}" srcOrd="2" destOrd="0" parTransId="{F7AE5197-13AB-4CB7-A4F9-05DDF3267F18}" sibTransId="{95F34338-4ED5-4062-8E70-4A0EB4C4E448}"/>
    <dgm:cxn modelId="{00AA0C81-583B-4FBC-8ADF-329FCE89EF4D}" type="presParOf" srcId="{B337B695-60F5-43AB-9115-8CEBBC5A15B0}" destId="{4F6D7253-4AE8-475A-B039-6243FD788742}" srcOrd="0" destOrd="0" presId="urn:microsoft.com/office/officeart/2005/8/layout/chevron1"/>
    <dgm:cxn modelId="{D276EE33-BB0E-43C7-AAE3-9C6DFAF91B7B}" type="presParOf" srcId="{B337B695-60F5-43AB-9115-8CEBBC5A15B0}" destId="{AAC8F96A-B4F9-4C69-9476-AB0824C7A10A}" srcOrd="1" destOrd="0" presId="urn:microsoft.com/office/officeart/2005/8/layout/chevron1"/>
    <dgm:cxn modelId="{F911F200-196E-4062-BA80-051E318E7236}" type="presParOf" srcId="{B337B695-60F5-43AB-9115-8CEBBC5A15B0}" destId="{0CC54090-B58F-4ACC-B0A5-4C0945C91CE7}" srcOrd="2" destOrd="0" presId="urn:microsoft.com/office/officeart/2005/8/layout/chevron1"/>
    <dgm:cxn modelId="{7923FE36-C8D5-4CD7-8901-CB4CFA1553A1}" type="presParOf" srcId="{B337B695-60F5-43AB-9115-8CEBBC5A15B0}" destId="{48DC615F-61F9-4909-B31C-99D40CFA3BBA}" srcOrd="3" destOrd="0" presId="urn:microsoft.com/office/officeart/2005/8/layout/chevron1"/>
    <dgm:cxn modelId="{93AAC62D-1E97-4FA4-ABAD-E3EE09DA0FDB}" type="presParOf" srcId="{B337B695-60F5-43AB-9115-8CEBBC5A15B0}" destId="{4702A270-5BFF-40B8-956B-C8009D3E6112}" srcOrd="4" destOrd="0" presId="urn:microsoft.com/office/officeart/2005/8/layout/chevron1"/>
  </dgm:cxnLst>
  <dgm:bg/>
  <dgm:whole/>
  <dgm:extLst>
    <a:ext uri="http://schemas.microsoft.com/office/drawing/2008/diagram">
      <dsp:dataModelExt xmlns:dsp="http://schemas.microsoft.com/office/drawing/2008/diagram" relId="rId11" minVer="http://schemas.openxmlformats.org/drawingml/2006/diagram"/>
    </a:ext>
    <a:ext uri="{C62137D5-CB1D-491B-B009-E17868A290BF}">
      <dgm14:recolorImg xmlns:dgm14="http://schemas.microsoft.com/office/drawing/2010/diagram" val="1"/>
    </a:ext>
  </dgm:extLst>
</dgm:dataModel>
</file>

<file path=ppt/diagrams/data30.xml><?xml version="1.0" encoding="utf-8"?>
<dgm:dataModel xmlns:dgm="http://schemas.openxmlformats.org/drawingml/2006/diagram" xmlns:a="http://schemas.openxmlformats.org/drawingml/2006/main">
  <dgm:ptLst>
    <dgm:pt modelId="{B6126087-CADD-4AA3-B4B4-0C596DD32DCC}" type="doc">
      <dgm:prSet loTypeId="urn:microsoft.com/office/officeart/2005/8/layout/chevron1" loCatId="process" qsTypeId="urn:microsoft.com/office/officeart/2005/8/quickstyle/simple1" qsCatId="simple" csTypeId="urn:microsoft.com/office/officeart/2005/8/colors/accent1_2" csCatId="accent1" phldr="1"/>
      <dgm:spPr/>
    </dgm:pt>
    <dgm:pt modelId="{BC17FDC7-ED7D-4067-A2CC-8CB30F987BD0}">
      <dgm:prSet phldrT="[Text]"/>
      <dgm:spPr>
        <a:solidFill>
          <a:srgbClr val="2E266D"/>
        </a:solidFill>
        <a:ln>
          <a:solidFill>
            <a:srgbClr val="EEF8EB"/>
          </a:solidFill>
        </a:ln>
      </dgm:spPr>
      <dgm:t>
        <a:bodyPr/>
        <a:lstStyle/>
        <a:p>
          <a:r>
            <a:rPr lang="en-US">
              <a:solidFill>
                <a:schemeClr val="bg1">
                  <a:lumMod val="50000"/>
                </a:schemeClr>
              </a:solidFill>
            </a:rPr>
            <a:t>What is a Harmful Algal Bloom?</a:t>
          </a:r>
        </a:p>
      </dgm:t>
    </dgm:pt>
    <dgm:pt modelId="{A18ED6A9-3204-427A-8E61-95F97B441334}" type="parTrans" cxnId="{1D19910E-A128-4292-A7A9-3FFB01383069}">
      <dgm:prSet/>
      <dgm:spPr/>
      <dgm:t>
        <a:bodyPr/>
        <a:lstStyle/>
        <a:p>
          <a:endParaRPr lang="en-US"/>
        </a:p>
      </dgm:t>
    </dgm:pt>
    <dgm:pt modelId="{3B0395C0-A2F3-422D-98D7-3BD185D0556F}" type="sibTrans" cxnId="{1D19910E-A128-4292-A7A9-3FFB01383069}">
      <dgm:prSet/>
      <dgm:spPr/>
      <dgm:t>
        <a:bodyPr/>
        <a:lstStyle/>
        <a:p>
          <a:endParaRPr lang="en-US"/>
        </a:p>
      </dgm:t>
    </dgm:pt>
    <dgm:pt modelId="{5E019DEA-93F1-4C19-9F56-67BD2CF583EE}">
      <dgm:prSet phldrT="[Text]"/>
      <dgm:spPr>
        <a:solidFill>
          <a:srgbClr val="2E266D"/>
        </a:solidFill>
        <a:ln>
          <a:solidFill>
            <a:srgbClr val="EEF8EB"/>
          </a:solidFill>
        </a:ln>
      </dgm:spPr>
      <dgm:t>
        <a:bodyPr/>
        <a:lstStyle/>
        <a:p>
          <a:pPr rtl="0"/>
          <a:r>
            <a:rPr lang="en-US">
              <a:solidFill>
                <a:schemeClr val="bg1">
                  <a:lumMod val="50000"/>
                </a:schemeClr>
              </a:solidFill>
              <a:latin typeface="Calibri" panose="020F0502020204030204" pitchFamily="34" charset="0"/>
              <a:cs typeface="Calibri" panose="020F0502020204030204" pitchFamily="34" charset="0"/>
            </a:rPr>
            <a:t>Reporting HABs</a:t>
          </a:r>
        </a:p>
      </dgm:t>
    </dgm:pt>
    <dgm:pt modelId="{F7AE5197-13AB-4CB7-A4F9-05DDF3267F18}" type="parTrans" cxnId="{A44DD1E4-0BF0-415F-808F-F579EC5D627E}">
      <dgm:prSet/>
      <dgm:spPr/>
      <dgm:t>
        <a:bodyPr/>
        <a:lstStyle/>
        <a:p>
          <a:endParaRPr lang="en-US"/>
        </a:p>
      </dgm:t>
    </dgm:pt>
    <dgm:pt modelId="{95F34338-4ED5-4062-8E70-4A0EB4C4E448}" type="sibTrans" cxnId="{A44DD1E4-0BF0-415F-808F-F579EC5D627E}">
      <dgm:prSet/>
      <dgm:spPr/>
      <dgm:t>
        <a:bodyPr/>
        <a:lstStyle/>
        <a:p>
          <a:endParaRPr lang="en-US"/>
        </a:p>
      </dgm:t>
    </dgm:pt>
    <dgm:pt modelId="{9B1DB0A4-1498-4DE9-B420-DB87DB181D18}">
      <dgm:prSet phldrT="[Text]"/>
      <dgm:spPr>
        <a:solidFill>
          <a:srgbClr val="2E266D"/>
        </a:solidFill>
        <a:ln>
          <a:solidFill>
            <a:srgbClr val="EEF8EB"/>
          </a:solidFill>
        </a:ln>
      </dgm:spPr>
      <dgm:t>
        <a:bodyPr/>
        <a:lstStyle/>
        <a:p>
          <a:r>
            <a:rPr lang="en-US">
              <a:solidFill>
                <a:srgbClr val="EEF8EB"/>
              </a:solidFill>
              <a:latin typeface="+mn-lt"/>
            </a:rPr>
            <a:t>Identifying HABs</a:t>
          </a:r>
        </a:p>
      </dgm:t>
    </dgm:pt>
    <dgm:pt modelId="{07D62E2D-1D19-43A3-AE51-0F1C91E4DBD6}" type="parTrans" cxnId="{9C4C6FBE-A2E4-4D71-B37F-F286C277F444}">
      <dgm:prSet/>
      <dgm:spPr/>
      <dgm:t>
        <a:bodyPr/>
        <a:lstStyle/>
        <a:p>
          <a:endParaRPr lang="en-US"/>
        </a:p>
      </dgm:t>
    </dgm:pt>
    <dgm:pt modelId="{208D2283-4E96-4DE1-9F9C-691C97717D60}" type="sibTrans" cxnId="{9C4C6FBE-A2E4-4D71-B37F-F286C277F444}">
      <dgm:prSet/>
      <dgm:spPr/>
      <dgm:t>
        <a:bodyPr/>
        <a:lstStyle/>
        <a:p>
          <a:endParaRPr lang="en-US"/>
        </a:p>
      </dgm:t>
    </dgm:pt>
    <dgm:pt modelId="{B337B695-60F5-43AB-9115-8CEBBC5A15B0}" type="pres">
      <dgm:prSet presAssocID="{B6126087-CADD-4AA3-B4B4-0C596DD32DCC}" presName="Name0" presStyleCnt="0">
        <dgm:presLayoutVars>
          <dgm:dir/>
          <dgm:animLvl val="lvl"/>
          <dgm:resizeHandles val="exact"/>
        </dgm:presLayoutVars>
      </dgm:prSet>
      <dgm:spPr/>
    </dgm:pt>
    <dgm:pt modelId="{4F6D7253-4AE8-475A-B039-6243FD788742}" type="pres">
      <dgm:prSet presAssocID="{BC17FDC7-ED7D-4067-A2CC-8CB30F987BD0}" presName="parTxOnly" presStyleLbl="node1" presStyleIdx="0" presStyleCnt="3">
        <dgm:presLayoutVars>
          <dgm:chMax val="0"/>
          <dgm:chPref val="0"/>
          <dgm:bulletEnabled val="1"/>
        </dgm:presLayoutVars>
      </dgm:prSet>
      <dgm:spPr/>
    </dgm:pt>
    <dgm:pt modelId="{AAC8F96A-B4F9-4C69-9476-AB0824C7A10A}" type="pres">
      <dgm:prSet presAssocID="{3B0395C0-A2F3-422D-98D7-3BD185D0556F}" presName="parTxOnlySpace" presStyleCnt="0"/>
      <dgm:spPr/>
    </dgm:pt>
    <dgm:pt modelId="{0CC54090-B58F-4ACC-B0A5-4C0945C91CE7}" type="pres">
      <dgm:prSet presAssocID="{9B1DB0A4-1498-4DE9-B420-DB87DB181D18}" presName="parTxOnly" presStyleLbl="node1" presStyleIdx="1" presStyleCnt="3">
        <dgm:presLayoutVars>
          <dgm:chMax val="0"/>
          <dgm:chPref val="0"/>
          <dgm:bulletEnabled val="1"/>
        </dgm:presLayoutVars>
      </dgm:prSet>
      <dgm:spPr/>
    </dgm:pt>
    <dgm:pt modelId="{48DC615F-61F9-4909-B31C-99D40CFA3BBA}" type="pres">
      <dgm:prSet presAssocID="{208D2283-4E96-4DE1-9F9C-691C97717D60}" presName="parTxOnlySpace" presStyleCnt="0"/>
      <dgm:spPr/>
    </dgm:pt>
    <dgm:pt modelId="{4702A270-5BFF-40B8-956B-C8009D3E6112}" type="pres">
      <dgm:prSet presAssocID="{5E019DEA-93F1-4C19-9F56-67BD2CF583EE}" presName="parTxOnly" presStyleLbl="node1" presStyleIdx="2" presStyleCnt="3">
        <dgm:presLayoutVars>
          <dgm:chMax val="0"/>
          <dgm:chPref val="0"/>
          <dgm:bulletEnabled val="1"/>
        </dgm:presLayoutVars>
      </dgm:prSet>
      <dgm:spPr/>
    </dgm:pt>
  </dgm:ptLst>
  <dgm:cxnLst>
    <dgm:cxn modelId="{1D19910E-A128-4292-A7A9-3FFB01383069}" srcId="{B6126087-CADD-4AA3-B4B4-0C596DD32DCC}" destId="{BC17FDC7-ED7D-4067-A2CC-8CB30F987BD0}" srcOrd="0" destOrd="0" parTransId="{A18ED6A9-3204-427A-8E61-95F97B441334}" sibTransId="{3B0395C0-A2F3-422D-98D7-3BD185D0556F}"/>
    <dgm:cxn modelId="{722C9C30-4455-4D2C-B532-91511A14CDE4}" type="presOf" srcId="{B6126087-CADD-4AA3-B4B4-0C596DD32DCC}" destId="{B337B695-60F5-43AB-9115-8CEBBC5A15B0}" srcOrd="0" destOrd="0" presId="urn:microsoft.com/office/officeart/2005/8/layout/chevron1"/>
    <dgm:cxn modelId="{14C20839-9D49-49AE-A0EC-2A4116154C31}" type="presOf" srcId="{9B1DB0A4-1498-4DE9-B420-DB87DB181D18}" destId="{0CC54090-B58F-4ACC-B0A5-4C0945C91CE7}" srcOrd="0" destOrd="0" presId="urn:microsoft.com/office/officeart/2005/8/layout/chevron1"/>
    <dgm:cxn modelId="{00012F9F-AD4A-4514-B18E-93C17BD5D48C}" type="presOf" srcId="{BC17FDC7-ED7D-4067-A2CC-8CB30F987BD0}" destId="{4F6D7253-4AE8-475A-B039-6243FD788742}" srcOrd="0" destOrd="0" presId="urn:microsoft.com/office/officeart/2005/8/layout/chevron1"/>
    <dgm:cxn modelId="{59747CBC-CF78-4CFF-A5A1-4023AB7F7E51}" type="presOf" srcId="{5E019DEA-93F1-4C19-9F56-67BD2CF583EE}" destId="{4702A270-5BFF-40B8-956B-C8009D3E6112}" srcOrd="0" destOrd="0" presId="urn:microsoft.com/office/officeart/2005/8/layout/chevron1"/>
    <dgm:cxn modelId="{9C4C6FBE-A2E4-4D71-B37F-F286C277F444}" srcId="{B6126087-CADD-4AA3-B4B4-0C596DD32DCC}" destId="{9B1DB0A4-1498-4DE9-B420-DB87DB181D18}" srcOrd="1" destOrd="0" parTransId="{07D62E2D-1D19-43A3-AE51-0F1C91E4DBD6}" sibTransId="{208D2283-4E96-4DE1-9F9C-691C97717D60}"/>
    <dgm:cxn modelId="{A44DD1E4-0BF0-415F-808F-F579EC5D627E}" srcId="{B6126087-CADD-4AA3-B4B4-0C596DD32DCC}" destId="{5E019DEA-93F1-4C19-9F56-67BD2CF583EE}" srcOrd="2" destOrd="0" parTransId="{F7AE5197-13AB-4CB7-A4F9-05DDF3267F18}" sibTransId="{95F34338-4ED5-4062-8E70-4A0EB4C4E448}"/>
    <dgm:cxn modelId="{00AA0C81-583B-4FBC-8ADF-329FCE89EF4D}" type="presParOf" srcId="{B337B695-60F5-43AB-9115-8CEBBC5A15B0}" destId="{4F6D7253-4AE8-475A-B039-6243FD788742}" srcOrd="0" destOrd="0" presId="urn:microsoft.com/office/officeart/2005/8/layout/chevron1"/>
    <dgm:cxn modelId="{D276EE33-BB0E-43C7-AAE3-9C6DFAF91B7B}" type="presParOf" srcId="{B337B695-60F5-43AB-9115-8CEBBC5A15B0}" destId="{AAC8F96A-B4F9-4C69-9476-AB0824C7A10A}" srcOrd="1" destOrd="0" presId="urn:microsoft.com/office/officeart/2005/8/layout/chevron1"/>
    <dgm:cxn modelId="{F911F200-196E-4062-BA80-051E318E7236}" type="presParOf" srcId="{B337B695-60F5-43AB-9115-8CEBBC5A15B0}" destId="{0CC54090-B58F-4ACC-B0A5-4C0945C91CE7}" srcOrd="2" destOrd="0" presId="urn:microsoft.com/office/officeart/2005/8/layout/chevron1"/>
    <dgm:cxn modelId="{7923FE36-C8D5-4CD7-8901-CB4CFA1553A1}" type="presParOf" srcId="{B337B695-60F5-43AB-9115-8CEBBC5A15B0}" destId="{48DC615F-61F9-4909-B31C-99D40CFA3BBA}" srcOrd="3" destOrd="0" presId="urn:microsoft.com/office/officeart/2005/8/layout/chevron1"/>
    <dgm:cxn modelId="{93AAC62D-1E97-4FA4-ABAD-E3EE09DA0FDB}" type="presParOf" srcId="{B337B695-60F5-43AB-9115-8CEBBC5A15B0}" destId="{4702A270-5BFF-40B8-956B-C8009D3E6112}"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1.xml><?xml version="1.0" encoding="utf-8"?>
<dgm:dataModel xmlns:dgm="http://schemas.openxmlformats.org/drawingml/2006/diagram" xmlns:a="http://schemas.openxmlformats.org/drawingml/2006/main">
  <dgm:ptLst>
    <dgm:pt modelId="{B6126087-CADD-4AA3-B4B4-0C596DD32DCC}" type="doc">
      <dgm:prSet loTypeId="urn:microsoft.com/office/officeart/2005/8/layout/chevron1" loCatId="process" qsTypeId="urn:microsoft.com/office/officeart/2005/8/quickstyle/simple1" qsCatId="simple" csTypeId="urn:microsoft.com/office/officeart/2005/8/colors/accent1_2" csCatId="accent1" phldr="1"/>
      <dgm:spPr/>
    </dgm:pt>
    <dgm:pt modelId="{BC17FDC7-ED7D-4067-A2CC-8CB30F987BD0}">
      <dgm:prSet phldrT="[Text]"/>
      <dgm:spPr>
        <a:solidFill>
          <a:srgbClr val="2E266D"/>
        </a:solidFill>
        <a:ln>
          <a:solidFill>
            <a:srgbClr val="EEF8EB"/>
          </a:solidFill>
        </a:ln>
      </dgm:spPr>
      <dgm:t>
        <a:bodyPr/>
        <a:lstStyle/>
        <a:p>
          <a:r>
            <a:rPr lang="en-US">
              <a:solidFill>
                <a:schemeClr val="bg1">
                  <a:lumMod val="50000"/>
                </a:schemeClr>
              </a:solidFill>
            </a:rPr>
            <a:t>What is a Harmful Algal Bloom?</a:t>
          </a:r>
        </a:p>
      </dgm:t>
    </dgm:pt>
    <dgm:pt modelId="{A18ED6A9-3204-427A-8E61-95F97B441334}" type="parTrans" cxnId="{1D19910E-A128-4292-A7A9-3FFB01383069}">
      <dgm:prSet/>
      <dgm:spPr/>
      <dgm:t>
        <a:bodyPr/>
        <a:lstStyle/>
        <a:p>
          <a:endParaRPr lang="en-US"/>
        </a:p>
      </dgm:t>
    </dgm:pt>
    <dgm:pt modelId="{3B0395C0-A2F3-422D-98D7-3BD185D0556F}" type="sibTrans" cxnId="{1D19910E-A128-4292-A7A9-3FFB01383069}">
      <dgm:prSet/>
      <dgm:spPr/>
      <dgm:t>
        <a:bodyPr/>
        <a:lstStyle/>
        <a:p>
          <a:endParaRPr lang="en-US"/>
        </a:p>
      </dgm:t>
    </dgm:pt>
    <dgm:pt modelId="{5E019DEA-93F1-4C19-9F56-67BD2CF583EE}">
      <dgm:prSet phldrT="[Text]"/>
      <dgm:spPr>
        <a:solidFill>
          <a:srgbClr val="2E266D"/>
        </a:solidFill>
        <a:ln>
          <a:solidFill>
            <a:srgbClr val="EEF8EB"/>
          </a:solidFill>
        </a:ln>
      </dgm:spPr>
      <dgm:t>
        <a:bodyPr/>
        <a:lstStyle/>
        <a:p>
          <a:pPr rtl="0"/>
          <a:r>
            <a:rPr lang="en-US">
              <a:solidFill>
                <a:schemeClr val="bg1">
                  <a:lumMod val="50000"/>
                </a:schemeClr>
              </a:solidFill>
              <a:latin typeface="Calibri" panose="020F0502020204030204" pitchFamily="34" charset="0"/>
              <a:cs typeface="Calibri" panose="020F0502020204030204" pitchFamily="34" charset="0"/>
            </a:rPr>
            <a:t>Reporting HABs</a:t>
          </a:r>
        </a:p>
      </dgm:t>
    </dgm:pt>
    <dgm:pt modelId="{F7AE5197-13AB-4CB7-A4F9-05DDF3267F18}" type="parTrans" cxnId="{A44DD1E4-0BF0-415F-808F-F579EC5D627E}">
      <dgm:prSet/>
      <dgm:spPr/>
      <dgm:t>
        <a:bodyPr/>
        <a:lstStyle/>
        <a:p>
          <a:endParaRPr lang="en-US"/>
        </a:p>
      </dgm:t>
    </dgm:pt>
    <dgm:pt modelId="{95F34338-4ED5-4062-8E70-4A0EB4C4E448}" type="sibTrans" cxnId="{A44DD1E4-0BF0-415F-808F-F579EC5D627E}">
      <dgm:prSet/>
      <dgm:spPr/>
      <dgm:t>
        <a:bodyPr/>
        <a:lstStyle/>
        <a:p>
          <a:endParaRPr lang="en-US"/>
        </a:p>
      </dgm:t>
    </dgm:pt>
    <dgm:pt modelId="{9B1DB0A4-1498-4DE9-B420-DB87DB181D18}">
      <dgm:prSet phldrT="[Text]"/>
      <dgm:spPr>
        <a:solidFill>
          <a:srgbClr val="2E266D"/>
        </a:solidFill>
        <a:ln>
          <a:solidFill>
            <a:srgbClr val="EEF8EB"/>
          </a:solidFill>
        </a:ln>
      </dgm:spPr>
      <dgm:t>
        <a:bodyPr/>
        <a:lstStyle/>
        <a:p>
          <a:r>
            <a:rPr lang="en-US">
              <a:solidFill>
                <a:srgbClr val="EEF8EB"/>
              </a:solidFill>
              <a:latin typeface="+mn-lt"/>
            </a:rPr>
            <a:t>Identifying HABs</a:t>
          </a:r>
        </a:p>
      </dgm:t>
    </dgm:pt>
    <dgm:pt modelId="{07D62E2D-1D19-43A3-AE51-0F1C91E4DBD6}" type="parTrans" cxnId="{9C4C6FBE-A2E4-4D71-B37F-F286C277F444}">
      <dgm:prSet/>
      <dgm:spPr/>
      <dgm:t>
        <a:bodyPr/>
        <a:lstStyle/>
        <a:p>
          <a:endParaRPr lang="en-US"/>
        </a:p>
      </dgm:t>
    </dgm:pt>
    <dgm:pt modelId="{208D2283-4E96-4DE1-9F9C-691C97717D60}" type="sibTrans" cxnId="{9C4C6FBE-A2E4-4D71-B37F-F286C277F444}">
      <dgm:prSet/>
      <dgm:spPr/>
      <dgm:t>
        <a:bodyPr/>
        <a:lstStyle/>
        <a:p>
          <a:endParaRPr lang="en-US"/>
        </a:p>
      </dgm:t>
    </dgm:pt>
    <dgm:pt modelId="{B337B695-60F5-43AB-9115-8CEBBC5A15B0}" type="pres">
      <dgm:prSet presAssocID="{B6126087-CADD-4AA3-B4B4-0C596DD32DCC}" presName="Name0" presStyleCnt="0">
        <dgm:presLayoutVars>
          <dgm:dir/>
          <dgm:animLvl val="lvl"/>
          <dgm:resizeHandles val="exact"/>
        </dgm:presLayoutVars>
      </dgm:prSet>
      <dgm:spPr/>
    </dgm:pt>
    <dgm:pt modelId="{4F6D7253-4AE8-475A-B039-6243FD788742}" type="pres">
      <dgm:prSet presAssocID="{BC17FDC7-ED7D-4067-A2CC-8CB30F987BD0}" presName="parTxOnly" presStyleLbl="node1" presStyleIdx="0" presStyleCnt="3">
        <dgm:presLayoutVars>
          <dgm:chMax val="0"/>
          <dgm:chPref val="0"/>
          <dgm:bulletEnabled val="1"/>
        </dgm:presLayoutVars>
      </dgm:prSet>
      <dgm:spPr/>
    </dgm:pt>
    <dgm:pt modelId="{AAC8F96A-B4F9-4C69-9476-AB0824C7A10A}" type="pres">
      <dgm:prSet presAssocID="{3B0395C0-A2F3-422D-98D7-3BD185D0556F}" presName="parTxOnlySpace" presStyleCnt="0"/>
      <dgm:spPr/>
    </dgm:pt>
    <dgm:pt modelId="{0CC54090-B58F-4ACC-B0A5-4C0945C91CE7}" type="pres">
      <dgm:prSet presAssocID="{9B1DB0A4-1498-4DE9-B420-DB87DB181D18}" presName="parTxOnly" presStyleLbl="node1" presStyleIdx="1" presStyleCnt="3">
        <dgm:presLayoutVars>
          <dgm:chMax val="0"/>
          <dgm:chPref val="0"/>
          <dgm:bulletEnabled val="1"/>
        </dgm:presLayoutVars>
      </dgm:prSet>
      <dgm:spPr/>
    </dgm:pt>
    <dgm:pt modelId="{48DC615F-61F9-4909-B31C-99D40CFA3BBA}" type="pres">
      <dgm:prSet presAssocID="{208D2283-4E96-4DE1-9F9C-691C97717D60}" presName="parTxOnlySpace" presStyleCnt="0"/>
      <dgm:spPr/>
    </dgm:pt>
    <dgm:pt modelId="{4702A270-5BFF-40B8-956B-C8009D3E6112}" type="pres">
      <dgm:prSet presAssocID="{5E019DEA-93F1-4C19-9F56-67BD2CF583EE}" presName="parTxOnly" presStyleLbl="node1" presStyleIdx="2" presStyleCnt="3">
        <dgm:presLayoutVars>
          <dgm:chMax val="0"/>
          <dgm:chPref val="0"/>
          <dgm:bulletEnabled val="1"/>
        </dgm:presLayoutVars>
      </dgm:prSet>
      <dgm:spPr/>
    </dgm:pt>
  </dgm:ptLst>
  <dgm:cxnLst>
    <dgm:cxn modelId="{1D19910E-A128-4292-A7A9-3FFB01383069}" srcId="{B6126087-CADD-4AA3-B4B4-0C596DD32DCC}" destId="{BC17FDC7-ED7D-4067-A2CC-8CB30F987BD0}" srcOrd="0" destOrd="0" parTransId="{A18ED6A9-3204-427A-8E61-95F97B441334}" sibTransId="{3B0395C0-A2F3-422D-98D7-3BD185D0556F}"/>
    <dgm:cxn modelId="{722C9C30-4455-4D2C-B532-91511A14CDE4}" type="presOf" srcId="{B6126087-CADD-4AA3-B4B4-0C596DD32DCC}" destId="{B337B695-60F5-43AB-9115-8CEBBC5A15B0}" srcOrd="0" destOrd="0" presId="urn:microsoft.com/office/officeart/2005/8/layout/chevron1"/>
    <dgm:cxn modelId="{14C20839-9D49-49AE-A0EC-2A4116154C31}" type="presOf" srcId="{9B1DB0A4-1498-4DE9-B420-DB87DB181D18}" destId="{0CC54090-B58F-4ACC-B0A5-4C0945C91CE7}" srcOrd="0" destOrd="0" presId="urn:microsoft.com/office/officeart/2005/8/layout/chevron1"/>
    <dgm:cxn modelId="{00012F9F-AD4A-4514-B18E-93C17BD5D48C}" type="presOf" srcId="{BC17FDC7-ED7D-4067-A2CC-8CB30F987BD0}" destId="{4F6D7253-4AE8-475A-B039-6243FD788742}" srcOrd="0" destOrd="0" presId="urn:microsoft.com/office/officeart/2005/8/layout/chevron1"/>
    <dgm:cxn modelId="{59747CBC-CF78-4CFF-A5A1-4023AB7F7E51}" type="presOf" srcId="{5E019DEA-93F1-4C19-9F56-67BD2CF583EE}" destId="{4702A270-5BFF-40B8-956B-C8009D3E6112}" srcOrd="0" destOrd="0" presId="urn:microsoft.com/office/officeart/2005/8/layout/chevron1"/>
    <dgm:cxn modelId="{9C4C6FBE-A2E4-4D71-B37F-F286C277F444}" srcId="{B6126087-CADD-4AA3-B4B4-0C596DD32DCC}" destId="{9B1DB0A4-1498-4DE9-B420-DB87DB181D18}" srcOrd="1" destOrd="0" parTransId="{07D62E2D-1D19-43A3-AE51-0F1C91E4DBD6}" sibTransId="{208D2283-4E96-4DE1-9F9C-691C97717D60}"/>
    <dgm:cxn modelId="{A44DD1E4-0BF0-415F-808F-F579EC5D627E}" srcId="{B6126087-CADD-4AA3-B4B4-0C596DD32DCC}" destId="{5E019DEA-93F1-4C19-9F56-67BD2CF583EE}" srcOrd="2" destOrd="0" parTransId="{F7AE5197-13AB-4CB7-A4F9-05DDF3267F18}" sibTransId="{95F34338-4ED5-4062-8E70-4A0EB4C4E448}"/>
    <dgm:cxn modelId="{00AA0C81-583B-4FBC-8ADF-329FCE89EF4D}" type="presParOf" srcId="{B337B695-60F5-43AB-9115-8CEBBC5A15B0}" destId="{4F6D7253-4AE8-475A-B039-6243FD788742}" srcOrd="0" destOrd="0" presId="urn:microsoft.com/office/officeart/2005/8/layout/chevron1"/>
    <dgm:cxn modelId="{D276EE33-BB0E-43C7-AAE3-9C6DFAF91B7B}" type="presParOf" srcId="{B337B695-60F5-43AB-9115-8CEBBC5A15B0}" destId="{AAC8F96A-B4F9-4C69-9476-AB0824C7A10A}" srcOrd="1" destOrd="0" presId="urn:microsoft.com/office/officeart/2005/8/layout/chevron1"/>
    <dgm:cxn modelId="{F911F200-196E-4062-BA80-051E318E7236}" type="presParOf" srcId="{B337B695-60F5-43AB-9115-8CEBBC5A15B0}" destId="{0CC54090-B58F-4ACC-B0A5-4C0945C91CE7}" srcOrd="2" destOrd="0" presId="urn:microsoft.com/office/officeart/2005/8/layout/chevron1"/>
    <dgm:cxn modelId="{7923FE36-C8D5-4CD7-8901-CB4CFA1553A1}" type="presParOf" srcId="{B337B695-60F5-43AB-9115-8CEBBC5A15B0}" destId="{48DC615F-61F9-4909-B31C-99D40CFA3BBA}" srcOrd="3" destOrd="0" presId="urn:microsoft.com/office/officeart/2005/8/layout/chevron1"/>
    <dgm:cxn modelId="{93AAC62D-1E97-4FA4-ABAD-E3EE09DA0FDB}" type="presParOf" srcId="{B337B695-60F5-43AB-9115-8CEBBC5A15B0}" destId="{4702A270-5BFF-40B8-956B-C8009D3E6112}"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2.xml><?xml version="1.0" encoding="utf-8"?>
<dgm:dataModel xmlns:dgm="http://schemas.openxmlformats.org/drawingml/2006/diagram" xmlns:a="http://schemas.openxmlformats.org/drawingml/2006/main">
  <dgm:ptLst>
    <dgm:pt modelId="{B6126087-CADD-4AA3-B4B4-0C596DD32DCC}" type="doc">
      <dgm:prSet loTypeId="urn:microsoft.com/office/officeart/2005/8/layout/chevron1" loCatId="process" qsTypeId="urn:microsoft.com/office/officeart/2005/8/quickstyle/simple1" qsCatId="simple" csTypeId="urn:microsoft.com/office/officeart/2005/8/colors/accent1_2" csCatId="accent1" phldr="1"/>
      <dgm:spPr/>
    </dgm:pt>
    <dgm:pt modelId="{BC17FDC7-ED7D-4067-A2CC-8CB30F987BD0}">
      <dgm:prSet phldrT="[Text]"/>
      <dgm:spPr>
        <a:solidFill>
          <a:srgbClr val="2E266D"/>
        </a:solidFill>
        <a:ln>
          <a:solidFill>
            <a:srgbClr val="EEF8EB"/>
          </a:solidFill>
        </a:ln>
      </dgm:spPr>
      <dgm:t>
        <a:bodyPr/>
        <a:lstStyle/>
        <a:p>
          <a:r>
            <a:rPr lang="en-US">
              <a:solidFill>
                <a:schemeClr val="bg1">
                  <a:lumMod val="50000"/>
                </a:schemeClr>
              </a:solidFill>
            </a:rPr>
            <a:t>What is a Harmful Algal Bloom?</a:t>
          </a:r>
        </a:p>
      </dgm:t>
    </dgm:pt>
    <dgm:pt modelId="{A18ED6A9-3204-427A-8E61-95F97B441334}" type="parTrans" cxnId="{1D19910E-A128-4292-A7A9-3FFB01383069}">
      <dgm:prSet/>
      <dgm:spPr/>
      <dgm:t>
        <a:bodyPr/>
        <a:lstStyle/>
        <a:p>
          <a:endParaRPr lang="en-US"/>
        </a:p>
      </dgm:t>
    </dgm:pt>
    <dgm:pt modelId="{3B0395C0-A2F3-422D-98D7-3BD185D0556F}" type="sibTrans" cxnId="{1D19910E-A128-4292-A7A9-3FFB01383069}">
      <dgm:prSet/>
      <dgm:spPr/>
      <dgm:t>
        <a:bodyPr/>
        <a:lstStyle/>
        <a:p>
          <a:endParaRPr lang="en-US"/>
        </a:p>
      </dgm:t>
    </dgm:pt>
    <dgm:pt modelId="{5E019DEA-93F1-4C19-9F56-67BD2CF583EE}">
      <dgm:prSet phldrT="[Text]"/>
      <dgm:spPr>
        <a:solidFill>
          <a:srgbClr val="2E266D"/>
        </a:solidFill>
        <a:ln>
          <a:solidFill>
            <a:srgbClr val="EEF8EB"/>
          </a:solidFill>
        </a:ln>
      </dgm:spPr>
      <dgm:t>
        <a:bodyPr/>
        <a:lstStyle/>
        <a:p>
          <a:pPr rtl="0"/>
          <a:r>
            <a:rPr lang="en-US">
              <a:solidFill>
                <a:schemeClr val="bg1">
                  <a:lumMod val="50000"/>
                </a:schemeClr>
              </a:solidFill>
              <a:latin typeface="Calibri" panose="020F0502020204030204" pitchFamily="34" charset="0"/>
              <a:cs typeface="Calibri" panose="020F0502020204030204" pitchFamily="34" charset="0"/>
            </a:rPr>
            <a:t>Reporting HABs</a:t>
          </a:r>
        </a:p>
      </dgm:t>
    </dgm:pt>
    <dgm:pt modelId="{F7AE5197-13AB-4CB7-A4F9-05DDF3267F18}" type="parTrans" cxnId="{A44DD1E4-0BF0-415F-808F-F579EC5D627E}">
      <dgm:prSet/>
      <dgm:spPr/>
      <dgm:t>
        <a:bodyPr/>
        <a:lstStyle/>
        <a:p>
          <a:endParaRPr lang="en-US"/>
        </a:p>
      </dgm:t>
    </dgm:pt>
    <dgm:pt modelId="{95F34338-4ED5-4062-8E70-4A0EB4C4E448}" type="sibTrans" cxnId="{A44DD1E4-0BF0-415F-808F-F579EC5D627E}">
      <dgm:prSet/>
      <dgm:spPr/>
      <dgm:t>
        <a:bodyPr/>
        <a:lstStyle/>
        <a:p>
          <a:endParaRPr lang="en-US"/>
        </a:p>
      </dgm:t>
    </dgm:pt>
    <dgm:pt modelId="{9B1DB0A4-1498-4DE9-B420-DB87DB181D18}">
      <dgm:prSet phldrT="[Text]"/>
      <dgm:spPr>
        <a:solidFill>
          <a:srgbClr val="2E266D"/>
        </a:solidFill>
        <a:ln>
          <a:solidFill>
            <a:srgbClr val="EEF8EB"/>
          </a:solidFill>
        </a:ln>
      </dgm:spPr>
      <dgm:t>
        <a:bodyPr/>
        <a:lstStyle/>
        <a:p>
          <a:r>
            <a:rPr lang="en-US">
              <a:solidFill>
                <a:srgbClr val="EEF8EB"/>
              </a:solidFill>
              <a:latin typeface="+mn-lt"/>
            </a:rPr>
            <a:t>Identifying HABs</a:t>
          </a:r>
        </a:p>
      </dgm:t>
    </dgm:pt>
    <dgm:pt modelId="{07D62E2D-1D19-43A3-AE51-0F1C91E4DBD6}" type="parTrans" cxnId="{9C4C6FBE-A2E4-4D71-B37F-F286C277F444}">
      <dgm:prSet/>
      <dgm:spPr/>
      <dgm:t>
        <a:bodyPr/>
        <a:lstStyle/>
        <a:p>
          <a:endParaRPr lang="en-US"/>
        </a:p>
      </dgm:t>
    </dgm:pt>
    <dgm:pt modelId="{208D2283-4E96-4DE1-9F9C-691C97717D60}" type="sibTrans" cxnId="{9C4C6FBE-A2E4-4D71-B37F-F286C277F444}">
      <dgm:prSet/>
      <dgm:spPr/>
      <dgm:t>
        <a:bodyPr/>
        <a:lstStyle/>
        <a:p>
          <a:endParaRPr lang="en-US"/>
        </a:p>
      </dgm:t>
    </dgm:pt>
    <dgm:pt modelId="{B337B695-60F5-43AB-9115-8CEBBC5A15B0}" type="pres">
      <dgm:prSet presAssocID="{B6126087-CADD-4AA3-B4B4-0C596DD32DCC}" presName="Name0" presStyleCnt="0">
        <dgm:presLayoutVars>
          <dgm:dir/>
          <dgm:animLvl val="lvl"/>
          <dgm:resizeHandles val="exact"/>
        </dgm:presLayoutVars>
      </dgm:prSet>
      <dgm:spPr/>
    </dgm:pt>
    <dgm:pt modelId="{4F6D7253-4AE8-475A-B039-6243FD788742}" type="pres">
      <dgm:prSet presAssocID="{BC17FDC7-ED7D-4067-A2CC-8CB30F987BD0}" presName="parTxOnly" presStyleLbl="node1" presStyleIdx="0" presStyleCnt="3">
        <dgm:presLayoutVars>
          <dgm:chMax val="0"/>
          <dgm:chPref val="0"/>
          <dgm:bulletEnabled val="1"/>
        </dgm:presLayoutVars>
      </dgm:prSet>
      <dgm:spPr/>
    </dgm:pt>
    <dgm:pt modelId="{AAC8F96A-B4F9-4C69-9476-AB0824C7A10A}" type="pres">
      <dgm:prSet presAssocID="{3B0395C0-A2F3-422D-98D7-3BD185D0556F}" presName="parTxOnlySpace" presStyleCnt="0"/>
      <dgm:spPr/>
    </dgm:pt>
    <dgm:pt modelId="{0CC54090-B58F-4ACC-B0A5-4C0945C91CE7}" type="pres">
      <dgm:prSet presAssocID="{9B1DB0A4-1498-4DE9-B420-DB87DB181D18}" presName="parTxOnly" presStyleLbl="node1" presStyleIdx="1" presStyleCnt="3">
        <dgm:presLayoutVars>
          <dgm:chMax val="0"/>
          <dgm:chPref val="0"/>
          <dgm:bulletEnabled val="1"/>
        </dgm:presLayoutVars>
      </dgm:prSet>
      <dgm:spPr/>
    </dgm:pt>
    <dgm:pt modelId="{48DC615F-61F9-4909-B31C-99D40CFA3BBA}" type="pres">
      <dgm:prSet presAssocID="{208D2283-4E96-4DE1-9F9C-691C97717D60}" presName="parTxOnlySpace" presStyleCnt="0"/>
      <dgm:spPr/>
    </dgm:pt>
    <dgm:pt modelId="{4702A270-5BFF-40B8-956B-C8009D3E6112}" type="pres">
      <dgm:prSet presAssocID="{5E019DEA-93F1-4C19-9F56-67BD2CF583EE}" presName="parTxOnly" presStyleLbl="node1" presStyleIdx="2" presStyleCnt="3">
        <dgm:presLayoutVars>
          <dgm:chMax val="0"/>
          <dgm:chPref val="0"/>
          <dgm:bulletEnabled val="1"/>
        </dgm:presLayoutVars>
      </dgm:prSet>
      <dgm:spPr/>
    </dgm:pt>
  </dgm:ptLst>
  <dgm:cxnLst>
    <dgm:cxn modelId="{1D19910E-A128-4292-A7A9-3FFB01383069}" srcId="{B6126087-CADD-4AA3-B4B4-0C596DD32DCC}" destId="{BC17FDC7-ED7D-4067-A2CC-8CB30F987BD0}" srcOrd="0" destOrd="0" parTransId="{A18ED6A9-3204-427A-8E61-95F97B441334}" sibTransId="{3B0395C0-A2F3-422D-98D7-3BD185D0556F}"/>
    <dgm:cxn modelId="{722C9C30-4455-4D2C-B532-91511A14CDE4}" type="presOf" srcId="{B6126087-CADD-4AA3-B4B4-0C596DD32DCC}" destId="{B337B695-60F5-43AB-9115-8CEBBC5A15B0}" srcOrd="0" destOrd="0" presId="urn:microsoft.com/office/officeart/2005/8/layout/chevron1"/>
    <dgm:cxn modelId="{14C20839-9D49-49AE-A0EC-2A4116154C31}" type="presOf" srcId="{9B1DB0A4-1498-4DE9-B420-DB87DB181D18}" destId="{0CC54090-B58F-4ACC-B0A5-4C0945C91CE7}" srcOrd="0" destOrd="0" presId="urn:microsoft.com/office/officeart/2005/8/layout/chevron1"/>
    <dgm:cxn modelId="{00012F9F-AD4A-4514-B18E-93C17BD5D48C}" type="presOf" srcId="{BC17FDC7-ED7D-4067-A2CC-8CB30F987BD0}" destId="{4F6D7253-4AE8-475A-B039-6243FD788742}" srcOrd="0" destOrd="0" presId="urn:microsoft.com/office/officeart/2005/8/layout/chevron1"/>
    <dgm:cxn modelId="{59747CBC-CF78-4CFF-A5A1-4023AB7F7E51}" type="presOf" srcId="{5E019DEA-93F1-4C19-9F56-67BD2CF583EE}" destId="{4702A270-5BFF-40B8-956B-C8009D3E6112}" srcOrd="0" destOrd="0" presId="urn:microsoft.com/office/officeart/2005/8/layout/chevron1"/>
    <dgm:cxn modelId="{9C4C6FBE-A2E4-4D71-B37F-F286C277F444}" srcId="{B6126087-CADD-4AA3-B4B4-0C596DD32DCC}" destId="{9B1DB0A4-1498-4DE9-B420-DB87DB181D18}" srcOrd="1" destOrd="0" parTransId="{07D62E2D-1D19-43A3-AE51-0F1C91E4DBD6}" sibTransId="{208D2283-4E96-4DE1-9F9C-691C97717D60}"/>
    <dgm:cxn modelId="{A44DD1E4-0BF0-415F-808F-F579EC5D627E}" srcId="{B6126087-CADD-4AA3-B4B4-0C596DD32DCC}" destId="{5E019DEA-93F1-4C19-9F56-67BD2CF583EE}" srcOrd="2" destOrd="0" parTransId="{F7AE5197-13AB-4CB7-A4F9-05DDF3267F18}" sibTransId="{95F34338-4ED5-4062-8E70-4A0EB4C4E448}"/>
    <dgm:cxn modelId="{00AA0C81-583B-4FBC-8ADF-329FCE89EF4D}" type="presParOf" srcId="{B337B695-60F5-43AB-9115-8CEBBC5A15B0}" destId="{4F6D7253-4AE8-475A-B039-6243FD788742}" srcOrd="0" destOrd="0" presId="urn:microsoft.com/office/officeart/2005/8/layout/chevron1"/>
    <dgm:cxn modelId="{D276EE33-BB0E-43C7-AAE3-9C6DFAF91B7B}" type="presParOf" srcId="{B337B695-60F5-43AB-9115-8CEBBC5A15B0}" destId="{AAC8F96A-B4F9-4C69-9476-AB0824C7A10A}" srcOrd="1" destOrd="0" presId="urn:microsoft.com/office/officeart/2005/8/layout/chevron1"/>
    <dgm:cxn modelId="{F911F200-196E-4062-BA80-051E318E7236}" type="presParOf" srcId="{B337B695-60F5-43AB-9115-8CEBBC5A15B0}" destId="{0CC54090-B58F-4ACC-B0A5-4C0945C91CE7}" srcOrd="2" destOrd="0" presId="urn:microsoft.com/office/officeart/2005/8/layout/chevron1"/>
    <dgm:cxn modelId="{7923FE36-C8D5-4CD7-8901-CB4CFA1553A1}" type="presParOf" srcId="{B337B695-60F5-43AB-9115-8CEBBC5A15B0}" destId="{48DC615F-61F9-4909-B31C-99D40CFA3BBA}" srcOrd="3" destOrd="0" presId="urn:microsoft.com/office/officeart/2005/8/layout/chevron1"/>
    <dgm:cxn modelId="{93AAC62D-1E97-4FA4-ABAD-E3EE09DA0FDB}" type="presParOf" srcId="{B337B695-60F5-43AB-9115-8CEBBC5A15B0}" destId="{4702A270-5BFF-40B8-956B-C8009D3E6112}"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3.xml><?xml version="1.0" encoding="utf-8"?>
<dgm:dataModel xmlns:dgm="http://schemas.openxmlformats.org/drawingml/2006/diagram" xmlns:a="http://schemas.openxmlformats.org/drawingml/2006/main">
  <dgm:ptLst>
    <dgm:pt modelId="{B6126087-CADD-4AA3-B4B4-0C596DD32DCC}" type="doc">
      <dgm:prSet loTypeId="urn:microsoft.com/office/officeart/2005/8/layout/chevron1" loCatId="process" qsTypeId="urn:microsoft.com/office/officeart/2005/8/quickstyle/simple1" qsCatId="simple" csTypeId="urn:microsoft.com/office/officeart/2005/8/colors/accent1_2" csCatId="accent1" phldr="1"/>
      <dgm:spPr/>
    </dgm:pt>
    <dgm:pt modelId="{BC17FDC7-ED7D-4067-A2CC-8CB30F987BD0}">
      <dgm:prSet phldrT="[Text]"/>
      <dgm:spPr>
        <a:solidFill>
          <a:srgbClr val="2E266D"/>
        </a:solidFill>
        <a:ln>
          <a:solidFill>
            <a:srgbClr val="EEF8EB"/>
          </a:solidFill>
        </a:ln>
      </dgm:spPr>
      <dgm:t>
        <a:bodyPr/>
        <a:lstStyle/>
        <a:p>
          <a:r>
            <a:rPr lang="en-US">
              <a:solidFill>
                <a:schemeClr val="bg1">
                  <a:lumMod val="50000"/>
                </a:schemeClr>
              </a:solidFill>
            </a:rPr>
            <a:t>What is a Harmful Algal Bloom?</a:t>
          </a:r>
        </a:p>
      </dgm:t>
    </dgm:pt>
    <dgm:pt modelId="{A18ED6A9-3204-427A-8E61-95F97B441334}" type="parTrans" cxnId="{1D19910E-A128-4292-A7A9-3FFB01383069}">
      <dgm:prSet/>
      <dgm:spPr/>
      <dgm:t>
        <a:bodyPr/>
        <a:lstStyle/>
        <a:p>
          <a:endParaRPr lang="en-US"/>
        </a:p>
      </dgm:t>
    </dgm:pt>
    <dgm:pt modelId="{3B0395C0-A2F3-422D-98D7-3BD185D0556F}" type="sibTrans" cxnId="{1D19910E-A128-4292-A7A9-3FFB01383069}">
      <dgm:prSet/>
      <dgm:spPr/>
      <dgm:t>
        <a:bodyPr/>
        <a:lstStyle/>
        <a:p>
          <a:endParaRPr lang="en-US"/>
        </a:p>
      </dgm:t>
    </dgm:pt>
    <dgm:pt modelId="{5E019DEA-93F1-4C19-9F56-67BD2CF583EE}">
      <dgm:prSet phldrT="[Text]"/>
      <dgm:spPr>
        <a:solidFill>
          <a:srgbClr val="2E266D"/>
        </a:solidFill>
        <a:ln>
          <a:solidFill>
            <a:srgbClr val="EEF8EB"/>
          </a:solidFill>
        </a:ln>
      </dgm:spPr>
      <dgm:t>
        <a:bodyPr/>
        <a:lstStyle/>
        <a:p>
          <a:pPr rtl="0"/>
          <a:r>
            <a:rPr lang="en-US">
              <a:solidFill>
                <a:schemeClr val="bg1">
                  <a:lumMod val="50000"/>
                </a:schemeClr>
              </a:solidFill>
              <a:latin typeface="Calibri" panose="020F0502020204030204" pitchFamily="34" charset="0"/>
              <a:cs typeface="Calibri" panose="020F0502020204030204" pitchFamily="34" charset="0"/>
            </a:rPr>
            <a:t>Reporting HABs</a:t>
          </a:r>
        </a:p>
      </dgm:t>
    </dgm:pt>
    <dgm:pt modelId="{F7AE5197-13AB-4CB7-A4F9-05DDF3267F18}" type="parTrans" cxnId="{A44DD1E4-0BF0-415F-808F-F579EC5D627E}">
      <dgm:prSet/>
      <dgm:spPr/>
      <dgm:t>
        <a:bodyPr/>
        <a:lstStyle/>
        <a:p>
          <a:endParaRPr lang="en-US"/>
        </a:p>
      </dgm:t>
    </dgm:pt>
    <dgm:pt modelId="{95F34338-4ED5-4062-8E70-4A0EB4C4E448}" type="sibTrans" cxnId="{A44DD1E4-0BF0-415F-808F-F579EC5D627E}">
      <dgm:prSet/>
      <dgm:spPr/>
      <dgm:t>
        <a:bodyPr/>
        <a:lstStyle/>
        <a:p>
          <a:endParaRPr lang="en-US"/>
        </a:p>
      </dgm:t>
    </dgm:pt>
    <dgm:pt modelId="{9B1DB0A4-1498-4DE9-B420-DB87DB181D18}">
      <dgm:prSet phldrT="[Text]"/>
      <dgm:spPr>
        <a:solidFill>
          <a:srgbClr val="2E266D"/>
        </a:solidFill>
        <a:ln>
          <a:solidFill>
            <a:srgbClr val="EEF8EB"/>
          </a:solidFill>
        </a:ln>
      </dgm:spPr>
      <dgm:t>
        <a:bodyPr/>
        <a:lstStyle/>
        <a:p>
          <a:r>
            <a:rPr lang="en-US">
              <a:solidFill>
                <a:srgbClr val="EEF8EB"/>
              </a:solidFill>
              <a:latin typeface="+mn-lt"/>
            </a:rPr>
            <a:t>Identifying HABs</a:t>
          </a:r>
        </a:p>
      </dgm:t>
    </dgm:pt>
    <dgm:pt modelId="{07D62E2D-1D19-43A3-AE51-0F1C91E4DBD6}" type="parTrans" cxnId="{9C4C6FBE-A2E4-4D71-B37F-F286C277F444}">
      <dgm:prSet/>
      <dgm:spPr/>
      <dgm:t>
        <a:bodyPr/>
        <a:lstStyle/>
        <a:p>
          <a:endParaRPr lang="en-US"/>
        </a:p>
      </dgm:t>
    </dgm:pt>
    <dgm:pt modelId="{208D2283-4E96-4DE1-9F9C-691C97717D60}" type="sibTrans" cxnId="{9C4C6FBE-A2E4-4D71-B37F-F286C277F444}">
      <dgm:prSet/>
      <dgm:spPr/>
      <dgm:t>
        <a:bodyPr/>
        <a:lstStyle/>
        <a:p>
          <a:endParaRPr lang="en-US"/>
        </a:p>
      </dgm:t>
    </dgm:pt>
    <dgm:pt modelId="{B337B695-60F5-43AB-9115-8CEBBC5A15B0}" type="pres">
      <dgm:prSet presAssocID="{B6126087-CADD-4AA3-B4B4-0C596DD32DCC}" presName="Name0" presStyleCnt="0">
        <dgm:presLayoutVars>
          <dgm:dir/>
          <dgm:animLvl val="lvl"/>
          <dgm:resizeHandles val="exact"/>
        </dgm:presLayoutVars>
      </dgm:prSet>
      <dgm:spPr/>
    </dgm:pt>
    <dgm:pt modelId="{4F6D7253-4AE8-475A-B039-6243FD788742}" type="pres">
      <dgm:prSet presAssocID="{BC17FDC7-ED7D-4067-A2CC-8CB30F987BD0}" presName="parTxOnly" presStyleLbl="node1" presStyleIdx="0" presStyleCnt="3">
        <dgm:presLayoutVars>
          <dgm:chMax val="0"/>
          <dgm:chPref val="0"/>
          <dgm:bulletEnabled val="1"/>
        </dgm:presLayoutVars>
      </dgm:prSet>
      <dgm:spPr/>
    </dgm:pt>
    <dgm:pt modelId="{AAC8F96A-B4F9-4C69-9476-AB0824C7A10A}" type="pres">
      <dgm:prSet presAssocID="{3B0395C0-A2F3-422D-98D7-3BD185D0556F}" presName="parTxOnlySpace" presStyleCnt="0"/>
      <dgm:spPr/>
    </dgm:pt>
    <dgm:pt modelId="{0CC54090-B58F-4ACC-B0A5-4C0945C91CE7}" type="pres">
      <dgm:prSet presAssocID="{9B1DB0A4-1498-4DE9-B420-DB87DB181D18}" presName="parTxOnly" presStyleLbl="node1" presStyleIdx="1" presStyleCnt="3">
        <dgm:presLayoutVars>
          <dgm:chMax val="0"/>
          <dgm:chPref val="0"/>
          <dgm:bulletEnabled val="1"/>
        </dgm:presLayoutVars>
      </dgm:prSet>
      <dgm:spPr/>
    </dgm:pt>
    <dgm:pt modelId="{48DC615F-61F9-4909-B31C-99D40CFA3BBA}" type="pres">
      <dgm:prSet presAssocID="{208D2283-4E96-4DE1-9F9C-691C97717D60}" presName="parTxOnlySpace" presStyleCnt="0"/>
      <dgm:spPr/>
    </dgm:pt>
    <dgm:pt modelId="{4702A270-5BFF-40B8-956B-C8009D3E6112}" type="pres">
      <dgm:prSet presAssocID="{5E019DEA-93F1-4C19-9F56-67BD2CF583EE}" presName="parTxOnly" presStyleLbl="node1" presStyleIdx="2" presStyleCnt="3">
        <dgm:presLayoutVars>
          <dgm:chMax val="0"/>
          <dgm:chPref val="0"/>
          <dgm:bulletEnabled val="1"/>
        </dgm:presLayoutVars>
      </dgm:prSet>
      <dgm:spPr/>
    </dgm:pt>
  </dgm:ptLst>
  <dgm:cxnLst>
    <dgm:cxn modelId="{1D19910E-A128-4292-A7A9-3FFB01383069}" srcId="{B6126087-CADD-4AA3-B4B4-0C596DD32DCC}" destId="{BC17FDC7-ED7D-4067-A2CC-8CB30F987BD0}" srcOrd="0" destOrd="0" parTransId="{A18ED6A9-3204-427A-8E61-95F97B441334}" sibTransId="{3B0395C0-A2F3-422D-98D7-3BD185D0556F}"/>
    <dgm:cxn modelId="{722C9C30-4455-4D2C-B532-91511A14CDE4}" type="presOf" srcId="{B6126087-CADD-4AA3-B4B4-0C596DD32DCC}" destId="{B337B695-60F5-43AB-9115-8CEBBC5A15B0}" srcOrd="0" destOrd="0" presId="urn:microsoft.com/office/officeart/2005/8/layout/chevron1"/>
    <dgm:cxn modelId="{14C20839-9D49-49AE-A0EC-2A4116154C31}" type="presOf" srcId="{9B1DB0A4-1498-4DE9-B420-DB87DB181D18}" destId="{0CC54090-B58F-4ACC-B0A5-4C0945C91CE7}" srcOrd="0" destOrd="0" presId="urn:microsoft.com/office/officeart/2005/8/layout/chevron1"/>
    <dgm:cxn modelId="{00012F9F-AD4A-4514-B18E-93C17BD5D48C}" type="presOf" srcId="{BC17FDC7-ED7D-4067-A2CC-8CB30F987BD0}" destId="{4F6D7253-4AE8-475A-B039-6243FD788742}" srcOrd="0" destOrd="0" presId="urn:microsoft.com/office/officeart/2005/8/layout/chevron1"/>
    <dgm:cxn modelId="{59747CBC-CF78-4CFF-A5A1-4023AB7F7E51}" type="presOf" srcId="{5E019DEA-93F1-4C19-9F56-67BD2CF583EE}" destId="{4702A270-5BFF-40B8-956B-C8009D3E6112}" srcOrd="0" destOrd="0" presId="urn:microsoft.com/office/officeart/2005/8/layout/chevron1"/>
    <dgm:cxn modelId="{9C4C6FBE-A2E4-4D71-B37F-F286C277F444}" srcId="{B6126087-CADD-4AA3-B4B4-0C596DD32DCC}" destId="{9B1DB0A4-1498-4DE9-B420-DB87DB181D18}" srcOrd="1" destOrd="0" parTransId="{07D62E2D-1D19-43A3-AE51-0F1C91E4DBD6}" sibTransId="{208D2283-4E96-4DE1-9F9C-691C97717D60}"/>
    <dgm:cxn modelId="{A44DD1E4-0BF0-415F-808F-F579EC5D627E}" srcId="{B6126087-CADD-4AA3-B4B4-0C596DD32DCC}" destId="{5E019DEA-93F1-4C19-9F56-67BD2CF583EE}" srcOrd="2" destOrd="0" parTransId="{F7AE5197-13AB-4CB7-A4F9-05DDF3267F18}" sibTransId="{95F34338-4ED5-4062-8E70-4A0EB4C4E448}"/>
    <dgm:cxn modelId="{00AA0C81-583B-4FBC-8ADF-329FCE89EF4D}" type="presParOf" srcId="{B337B695-60F5-43AB-9115-8CEBBC5A15B0}" destId="{4F6D7253-4AE8-475A-B039-6243FD788742}" srcOrd="0" destOrd="0" presId="urn:microsoft.com/office/officeart/2005/8/layout/chevron1"/>
    <dgm:cxn modelId="{D276EE33-BB0E-43C7-AAE3-9C6DFAF91B7B}" type="presParOf" srcId="{B337B695-60F5-43AB-9115-8CEBBC5A15B0}" destId="{AAC8F96A-B4F9-4C69-9476-AB0824C7A10A}" srcOrd="1" destOrd="0" presId="urn:microsoft.com/office/officeart/2005/8/layout/chevron1"/>
    <dgm:cxn modelId="{F911F200-196E-4062-BA80-051E318E7236}" type="presParOf" srcId="{B337B695-60F5-43AB-9115-8CEBBC5A15B0}" destId="{0CC54090-B58F-4ACC-B0A5-4C0945C91CE7}" srcOrd="2" destOrd="0" presId="urn:microsoft.com/office/officeart/2005/8/layout/chevron1"/>
    <dgm:cxn modelId="{7923FE36-C8D5-4CD7-8901-CB4CFA1553A1}" type="presParOf" srcId="{B337B695-60F5-43AB-9115-8CEBBC5A15B0}" destId="{48DC615F-61F9-4909-B31C-99D40CFA3BBA}" srcOrd="3" destOrd="0" presId="urn:microsoft.com/office/officeart/2005/8/layout/chevron1"/>
    <dgm:cxn modelId="{93AAC62D-1E97-4FA4-ABAD-E3EE09DA0FDB}" type="presParOf" srcId="{B337B695-60F5-43AB-9115-8CEBBC5A15B0}" destId="{4702A270-5BFF-40B8-956B-C8009D3E6112}"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4.xml><?xml version="1.0" encoding="utf-8"?>
<dgm:dataModel xmlns:dgm="http://schemas.openxmlformats.org/drawingml/2006/diagram" xmlns:a="http://schemas.openxmlformats.org/drawingml/2006/main">
  <dgm:ptLst>
    <dgm:pt modelId="{B6126087-CADD-4AA3-B4B4-0C596DD32DCC}" type="doc">
      <dgm:prSet loTypeId="urn:microsoft.com/office/officeart/2005/8/layout/chevron1" loCatId="process" qsTypeId="urn:microsoft.com/office/officeart/2005/8/quickstyle/simple1" qsCatId="simple" csTypeId="urn:microsoft.com/office/officeart/2005/8/colors/accent1_2" csCatId="accent1" phldr="1"/>
      <dgm:spPr/>
    </dgm:pt>
    <dgm:pt modelId="{BC17FDC7-ED7D-4067-A2CC-8CB30F987BD0}">
      <dgm:prSet phldrT="[Text]"/>
      <dgm:spPr>
        <a:solidFill>
          <a:srgbClr val="2E266D"/>
        </a:solidFill>
        <a:ln>
          <a:solidFill>
            <a:srgbClr val="EEF8EB"/>
          </a:solidFill>
        </a:ln>
      </dgm:spPr>
      <dgm:t>
        <a:bodyPr/>
        <a:lstStyle/>
        <a:p>
          <a:r>
            <a:rPr lang="en-US">
              <a:solidFill>
                <a:schemeClr val="bg1">
                  <a:lumMod val="50000"/>
                </a:schemeClr>
              </a:solidFill>
            </a:rPr>
            <a:t>What is a Harmful Algal Bloom?</a:t>
          </a:r>
        </a:p>
      </dgm:t>
    </dgm:pt>
    <dgm:pt modelId="{A18ED6A9-3204-427A-8E61-95F97B441334}" type="parTrans" cxnId="{1D19910E-A128-4292-A7A9-3FFB01383069}">
      <dgm:prSet/>
      <dgm:spPr/>
      <dgm:t>
        <a:bodyPr/>
        <a:lstStyle/>
        <a:p>
          <a:endParaRPr lang="en-US"/>
        </a:p>
      </dgm:t>
    </dgm:pt>
    <dgm:pt modelId="{3B0395C0-A2F3-422D-98D7-3BD185D0556F}" type="sibTrans" cxnId="{1D19910E-A128-4292-A7A9-3FFB01383069}">
      <dgm:prSet/>
      <dgm:spPr/>
      <dgm:t>
        <a:bodyPr/>
        <a:lstStyle/>
        <a:p>
          <a:endParaRPr lang="en-US"/>
        </a:p>
      </dgm:t>
    </dgm:pt>
    <dgm:pt modelId="{5E019DEA-93F1-4C19-9F56-67BD2CF583EE}">
      <dgm:prSet phldrT="[Text]"/>
      <dgm:spPr>
        <a:solidFill>
          <a:srgbClr val="2E266D"/>
        </a:solidFill>
        <a:ln>
          <a:solidFill>
            <a:srgbClr val="EEF8EB"/>
          </a:solidFill>
        </a:ln>
      </dgm:spPr>
      <dgm:t>
        <a:bodyPr/>
        <a:lstStyle/>
        <a:p>
          <a:pPr rtl="0"/>
          <a:r>
            <a:rPr lang="en-US">
              <a:solidFill>
                <a:srgbClr val="EEF8EB"/>
              </a:solidFill>
              <a:latin typeface="Calibri" panose="020F0502020204030204" pitchFamily="34" charset="0"/>
              <a:cs typeface="Calibri" panose="020F0502020204030204" pitchFamily="34" charset="0"/>
            </a:rPr>
            <a:t>Reporting HABs</a:t>
          </a:r>
        </a:p>
      </dgm:t>
    </dgm:pt>
    <dgm:pt modelId="{F7AE5197-13AB-4CB7-A4F9-05DDF3267F18}" type="parTrans" cxnId="{A44DD1E4-0BF0-415F-808F-F579EC5D627E}">
      <dgm:prSet/>
      <dgm:spPr/>
      <dgm:t>
        <a:bodyPr/>
        <a:lstStyle/>
        <a:p>
          <a:endParaRPr lang="en-US"/>
        </a:p>
      </dgm:t>
    </dgm:pt>
    <dgm:pt modelId="{95F34338-4ED5-4062-8E70-4A0EB4C4E448}" type="sibTrans" cxnId="{A44DD1E4-0BF0-415F-808F-F579EC5D627E}">
      <dgm:prSet/>
      <dgm:spPr/>
      <dgm:t>
        <a:bodyPr/>
        <a:lstStyle/>
        <a:p>
          <a:endParaRPr lang="en-US"/>
        </a:p>
      </dgm:t>
    </dgm:pt>
    <dgm:pt modelId="{9B1DB0A4-1498-4DE9-B420-DB87DB181D18}">
      <dgm:prSet phldrT="[Text]"/>
      <dgm:spPr>
        <a:solidFill>
          <a:srgbClr val="2E266D"/>
        </a:solidFill>
        <a:ln>
          <a:solidFill>
            <a:srgbClr val="EEF8EB"/>
          </a:solidFill>
        </a:ln>
      </dgm:spPr>
      <dgm:t>
        <a:bodyPr/>
        <a:lstStyle/>
        <a:p>
          <a:r>
            <a:rPr lang="en-US">
              <a:solidFill>
                <a:schemeClr val="bg1">
                  <a:lumMod val="50000"/>
                </a:schemeClr>
              </a:solidFill>
              <a:latin typeface="+mn-lt"/>
            </a:rPr>
            <a:t>Identifying HABs</a:t>
          </a:r>
        </a:p>
      </dgm:t>
    </dgm:pt>
    <dgm:pt modelId="{07D62E2D-1D19-43A3-AE51-0F1C91E4DBD6}" type="parTrans" cxnId="{9C4C6FBE-A2E4-4D71-B37F-F286C277F444}">
      <dgm:prSet/>
      <dgm:spPr/>
      <dgm:t>
        <a:bodyPr/>
        <a:lstStyle/>
        <a:p>
          <a:endParaRPr lang="en-US"/>
        </a:p>
      </dgm:t>
    </dgm:pt>
    <dgm:pt modelId="{208D2283-4E96-4DE1-9F9C-691C97717D60}" type="sibTrans" cxnId="{9C4C6FBE-A2E4-4D71-B37F-F286C277F444}">
      <dgm:prSet/>
      <dgm:spPr/>
      <dgm:t>
        <a:bodyPr/>
        <a:lstStyle/>
        <a:p>
          <a:endParaRPr lang="en-US"/>
        </a:p>
      </dgm:t>
    </dgm:pt>
    <dgm:pt modelId="{B337B695-60F5-43AB-9115-8CEBBC5A15B0}" type="pres">
      <dgm:prSet presAssocID="{B6126087-CADD-4AA3-B4B4-0C596DD32DCC}" presName="Name0" presStyleCnt="0">
        <dgm:presLayoutVars>
          <dgm:dir/>
          <dgm:animLvl val="lvl"/>
          <dgm:resizeHandles val="exact"/>
        </dgm:presLayoutVars>
      </dgm:prSet>
      <dgm:spPr/>
    </dgm:pt>
    <dgm:pt modelId="{4F6D7253-4AE8-475A-B039-6243FD788742}" type="pres">
      <dgm:prSet presAssocID="{BC17FDC7-ED7D-4067-A2CC-8CB30F987BD0}" presName="parTxOnly" presStyleLbl="node1" presStyleIdx="0" presStyleCnt="3">
        <dgm:presLayoutVars>
          <dgm:chMax val="0"/>
          <dgm:chPref val="0"/>
          <dgm:bulletEnabled val="1"/>
        </dgm:presLayoutVars>
      </dgm:prSet>
      <dgm:spPr/>
    </dgm:pt>
    <dgm:pt modelId="{AAC8F96A-B4F9-4C69-9476-AB0824C7A10A}" type="pres">
      <dgm:prSet presAssocID="{3B0395C0-A2F3-422D-98D7-3BD185D0556F}" presName="parTxOnlySpace" presStyleCnt="0"/>
      <dgm:spPr/>
    </dgm:pt>
    <dgm:pt modelId="{0CC54090-B58F-4ACC-B0A5-4C0945C91CE7}" type="pres">
      <dgm:prSet presAssocID="{9B1DB0A4-1498-4DE9-B420-DB87DB181D18}" presName="parTxOnly" presStyleLbl="node1" presStyleIdx="1" presStyleCnt="3">
        <dgm:presLayoutVars>
          <dgm:chMax val="0"/>
          <dgm:chPref val="0"/>
          <dgm:bulletEnabled val="1"/>
        </dgm:presLayoutVars>
      </dgm:prSet>
      <dgm:spPr/>
    </dgm:pt>
    <dgm:pt modelId="{48DC615F-61F9-4909-B31C-99D40CFA3BBA}" type="pres">
      <dgm:prSet presAssocID="{208D2283-4E96-4DE1-9F9C-691C97717D60}" presName="parTxOnlySpace" presStyleCnt="0"/>
      <dgm:spPr/>
    </dgm:pt>
    <dgm:pt modelId="{4702A270-5BFF-40B8-956B-C8009D3E6112}" type="pres">
      <dgm:prSet presAssocID="{5E019DEA-93F1-4C19-9F56-67BD2CF583EE}" presName="parTxOnly" presStyleLbl="node1" presStyleIdx="2" presStyleCnt="3">
        <dgm:presLayoutVars>
          <dgm:chMax val="0"/>
          <dgm:chPref val="0"/>
          <dgm:bulletEnabled val="1"/>
        </dgm:presLayoutVars>
      </dgm:prSet>
      <dgm:spPr/>
    </dgm:pt>
  </dgm:ptLst>
  <dgm:cxnLst>
    <dgm:cxn modelId="{1D19910E-A128-4292-A7A9-3FFB01383069}" srcId="{B6126087-CADD-4AA3-B4B4-0C596DD32DCC}" destId="{BC17FDC7-ED7D-4067-A2CC-8CB30F987BD0}" srcOrd="0" destOrd="0" parTransId="{A18ED6A9-3204-427A-8E61-95F97B441334}" sibTransId="{3B0395C0-A2F3-422D-98D7-3BD185D0556F}"/>
    <dgm:cxn modelId="{722C9C30-4455-4D2C-B532-91511A14CDE4}" type="presOf" srcId="{B6126087-CADD-4AA3-B4B4-0C596DD32DCC}" destId="{B337B695-60F5-43AB-9115-8CEBBC5A15B0}" srcOrd="0" destOrd="0" presId="urn:microsoft.com/office/officeart/2005/8/layout/chevron1"/>
    <dgm:cxn modelId="{14C20839-9D49-49AE-A0EC-2A4116154C31}" type="presOf" srcId="{9B1DB0A4-1498-4DE9-B420-DB87DB181D18}" destId="{0CC54090-B58F-4ACC-B0A5-4C0945C91CE7}" srcOrd="0" destOrd="0" presId="urn:microsoft.com/office/officeart/2005/8/layout/chevron1"/>
    <dgm:cxn modelId="{00012F9F-AD4A-4514-B18E-93C17BD5D48C}" type="presOf" srcId="{BC17FDC7-ED7D-4067-A2CC-8CB30F987BD0}" destId="{4F6D7253-4AE8-475A-B039-6243FD788742}" srcOrd="0" destOrd="0" presId="urn:microsoft.com/office/officeart/2005/8/layout/chevron1"/>
    <dgm:cxn modelId="{59747CBC-CF78-4CFF-A5A1-4023AB7F7E51}" type="presOf" srcId="{5E019DEA-93F1-4C19-9F56-67BD2CF583EE}" destId="{4702A270-5BFF-40B8-956B-C8009D3E6112}" srcOrd="0" destOrd="0" presId="urn:microsoft.com/office/officeart/2005/8/layout/chevron1"/>
    <dgm:cxn modelId="{9C4C6FBE-A2E4-4D71-B37F-F286C277F444}" srcId="{B6126087-CADD-4AA3-B4B4-0C596DD32DCC}" destId="{9B1DB0A4-1498-4DE9-B420-DB87DB181D18}" srcOrd="1" destOrd="0" parTransId="{07D62E2D-1D19-43A3-AE51-0F1C91E4DBD6}" sibTransId="{208D2283-4E96-4DE1-9F9C-691C97717D60}"/>
    <dgm:cxn modelId="{A44DD1E4-0BF0-415F-808F-F579EC5D627E}" srcId="{B6126087-CADD-4AA3-B4B4-0C596DD32DCC}" destId="{5E019DEA-93F1-4C19-9F56-67BD2CF583EE}" srcOrd="2" destOrd="0" parTransId="{F7AE5197-13AB-4CB7-A4F9-05DDF3267F18}" sibTransId="{95F34338-4ED5-4062-8E70-4A0EB4C4E448}"/>
    <dgm:cxn modelId="{00AA0C81-583B-4FBC-8ADF-329FCE89EF4D}" type="presParOf" srcId="{B337B695-60F5-43AB-9115-8CEBBC5A15B0}" destId="{4F6D7253-4AE8-475A-B039-6243FD788742}" srcOrd="0" destOrd="0" presId="urn:microsoft.com/office/officeart/2005/8/layout/chevron1"/>
    <dgm:cxn modelId="{D276EE33-BB0E-43C7-AAE3-9C6DFAF91B7B}" type="presParOf" srcId="{B337B695-60F5-43AB-9115-8CEBBC5A15B0}" destId="{AAC8F96A-B4F9-4C69-9476-AB0824C7A10A}" srcOrd="1" destOrd="0" presId="urn:microsoft.com/office/officeart/2005/8/layout/chevron1"/>
    <dgm:cxn modelId="{F911F200-196E-4062-BA80-051E318E7236}" type="presParOf" srcId="{B337B695-60F5-43AB-9115-8CEBBC5A15B0}" destId="{0CC54090-B58F-4ACC-B0A5-4C0945C91CE7}" srcOrd="2" destOrd="0" presId="urn:microsoft.com/office/officeart/2005/8/layout/chevron1"/>
    <dgm:cxn modelId="{7923FE36-C8D5-4CD7-8901-CB4CFA1553A1}" type="presParOf" srcId="{B337B695-60F5-43AB-9115-8CEBBC5A15B0}" destId="{48DC615F-61F9-4909-B31C-99D40CFA3BBA}" srcOrd="3" destOrd="0" presId="urn:microsoft.com/office/officeart/2005/8/layout/chevron1"/>
    <dgm:cxn modelId="{93AAC62D-1E97-4FA4-ABAD-E3EE09DA0FDB}" type="presParOf" srcId="{B337B695-60F5-43AB-9115-8CEBBC5A15B0}" destId="{4702A270-5BFF-40B8-956B-C8009D3E6112}" srcOrd="4" destOrd="0" presId="urn:microsoft.com/office/officeart/2005/8/layout/chevron1"/>
  </dgm:cxnLst>
  <dgm:bg/>
  <dgm:whole/>
  <dgm:extLst>
    <a:ext uri="http://schemas.microsoft.com/office/drawing/2008/diagram">
      <dsp:dataModelExt xmlns:dsp="http://schemas.microsoft.com/office/drawing/2008/diagram" relId="rId11" minVer="http://schemas.openxmlformats.org/drawingml/2006/diagram"/>
    </a:ext>
    <a:ext uri="{C62137D5-CB1D-491B-B009-E17868A290BF}">
      <dgm14:recolorImg xmlns:dgm14="http://schemas.microsoft.com/office/drawing/2010/diagram" val="1"/>
    </a:ext>
  </dgm:extLst>
</dgm:dataModel>
</file>

<file path=ppt/diagrams/data35.xml><?xml version="1.0" encoding="utf-8"?>
<dgm:dataModel xmlns:dgm="http://schemas.openxmlformats.org/drawingml/2006/diagram" xmlns:a="http://schemas.openxmlformats.org/drawingml/2006/main">
  <dgm:ptLst>
    <dgm:pt modelId="{B6126087-CADD-4AA3-B4B4-0C596DD32DCC}" type="doc">
      <dgm:prSet loTypeId="urn:microsoft.com/office/officeart/2005/8/layout/chevron1" loCatId="process" qsTypeId="urn:microsoft.com/office/officeart/2005/8/quickstyle/simple1" qsCatId="simple" csTypeId="urn:microsoft.com/office/officeart/2005/8/colors/accent1_2" csCatId="accent1" phldr="1"/>
      <dgm:spPr/>
    </dgm:pt>
    <dgm:pt modelId="{BC17FDC7-ED7D-4067-A2CC-8CB30F987BD0}">
      <dgm:prSet phldrT="[Text]"/>
      <dgm:spPr>
        <a:solidFill>
          <a:srgbClr val="2E266D"/>
        </a:solidFill>
        <a:ln>
          <a:solidFill>
            <a:srgbClr val="EEF8EB"/>
          </a:solidFill>
        </a:ln>
      </dgm:spPr>
      <dgm:t>
        <a:bodyPr/>
        <a:lstStyle/>
        <a:p>
          <a:r>
            <a:rPr lang="en-US">
              <a:solidFill>
                <a:schemeClr val="bg1">
                  <a:lumMod val="50000"/>
                </a:schemeClr>
              </a:solidFill>
            </a:rPr>
            <a:t>What is a Harmful Algal Bloom?</a:t>
          </a:r>
        </a:p>
      </dgm:t>
    </dgm:pt>
    <dgm:pt modelId="{A18ED6A9-3204-427A-8E61-95F97B441334}" type="parTrans" cxnId="{1D19910E-A128-4292-A7A9-3FFB01383069}">
      <dgm:prSet/>
      <dgm:spPr/>
      <dgm:t>
        <a:bodyPr/>
        <a:lstStyle/>
        <a:p>
          <a:endParaRPr lang="en-US"/>
        </a:p>
      </dgm:t>
    </dgm:pt>
    <dgm:pt modelId="{3B0395C0-A2F3-422D-98D7-3BD185D0556F}" type="sibTrans" cxnId="{1D19910E-A128-4292-A7A9-3FFB01383069}">
      <dgm:prSet/>
      <dgm:spPr/>
      <dgm:t>
        <a:bodyPr/>
        <a:lstStyle/>
        <a:p>
          <a:endParaRPr lang="en-US"/>
        </a:p>
      </dgm:t>
    </dgm:pt>
    <dgm:pt modelId="{5E019DEA-93F1-4C19-9F56-67BD2CF583EE}">
      <dgm:prSet phldrT="[Text]"/>
      <dgm:spPr>
        <a:solidFill>
          <a:srgbClr val="2E266D"/>
        </a:solidFill>
        <a:ln>
          <a:solidFill>
            <a:srgbClr val="EEF8EB"/>
          </a:solidFill>
        </a:ln>
      </dgm:spPr>
      <dgm:t>
        <a:bodyPr/>
        <a:lstStyle/>
        <a:p>
          <a:pPr rtl="0"/>
          <a:r>
            <a:rPr lang="en-US">
              <a:solidFill>
                <a:srgbClr val="EEF8EB"/>
              </a:solidFill>
              <a:latin typeface="Calibri" panose="020F0502020204030204" pitchFamily="34" charset="0"/>
              <a:cs typeface="Calibri" panose="020F0502020204030204" pitchFamily="34" charset="0"/>
            </a:rPr>
            <a:t>Reporting HABs</a:t>
          </a:r>
        </a:p>
      </dgm:t>
    </dgm:pt>
    <dgm:pt modelId="{F7AE5197-13AB-4CB7-A4F9-05DDF3267F18}" type="parTrans" cxnId="{A44DD1E4-0BF0-415F-808F-F579EC5D627E}">
      <dgm:prSet/>
      <dgm:spPr/>
      <dgm:t>
        <a:bodyPr/>
        <a:lstStyle/>
        <a:p>
          <a:endParaRPr lang="en-US"/>
        </a:p>
      </dgm:t>
    </dgm:pt>
    <dgm:pt modelId="{95F34338-4ED5-4062-8E70-4A0EB4C4E448}" type="sibTrans" cxnId="{A44DD1E4-0BF0-415F-808F-F579EC5D627E}">
      <dgm:prSet/>
      <dgm:spPr/>
      <dgm:t>
        <a:bodyPr/>
        <a:lstStyle/>
        <a:p>
          <a:endParaRPr lang="en-US"/>
        </a:p>
      </dgm:t>
    </dgm:pt>
    <dgm:pt modelId="{9B1DB0A4-1498-4DE9-B420-DB87DB181D18}">
      <dgm:prSet phldrT="[Text]"/>
      <dgm:spPr>
        <a:solidFill>
          <a:srgbClr val="2E266D"/>
        </a:solidFill>
        <a:ln>
          <a:solidFill>
            <a:srgbClr val="EEF8EB"/>
          </a:solidFill>
        </a:ln>
      </dgm:spPr>
      <dgm:t>
        <a:bodyPr/>
        <a:lstStyle/>
        <a:p>
          <a:r>
            <a:rPr lang="en-US">
              <a:solidFill>
                <a:schemeClr val="bg1">
                  <a:lumMod val="50000"/>
                </a:schemeClr>
              </a:solidFill>
              <a:latin typeface="+mn-lt"/>
            </a:rPr>
            <a:t>Identifying HABs</a:t>
          </a:r>
        </a:p>
      </dgm:t>
    </dgm:pt>
    <dgm:pt modelId="{07D62E2D-1D19-43A3-AE51-0F1C91E4DBD6}" type="parTrans" cxnId="{9C4C6FBE-A2E4-4D71-B37F-F286C277F444}">
      <dgm:prSet/>
      <dgm:spPr/>
      <dgm:t>
        <a:bodyPr/>
        <a:lstStyle/>
        <a:p>
          <a:endParaRPr lang="en-US"/>
        </a:p>
      </dgm:t>
    </dgm:pt>
    <dgm:pt modelId="{208D2283-4E96-4DE1-9F9C-691C97717D60}" type="sibTrans" cxnId="{9C4C6FBE-A2E4-4D71-B37F-F286C277F444}">
      <dgm:prSet/>
      <dgm:spPr/>
      <dgm:t>
        <a:bodyPr/>
        <a:lstStyle/>
        <a:p>
          <a:endParaRPr lang="en-US"/>
        </a:p>
      </dgm:t>
    </dgm:pt>
    <dgm:pt modelId="{B337B695-60F5-43AB-9115-8CEBBC5A15B0}" type="pres">
      <dgm:prSet presAssocID="{B6126087-CADD-4AA3-B4B4-0C596DD32DCC}" presName="Name0" presStyleCnt="0">
        <dgm:presLayoutVars>
          <dgm:dir/>
          <dgm:animLvl val="lvl"/>
          <dgm:resizeHandles val="exact"/>
        </dgm:presLayoutVars>
      </dgm:prSet>
      <dgm:spPr/>
    </dgm:pt>
    <dgm:pt modelId="{4F6D7253-4AE8-475A-B039-6243FD788742}" type="pres">
      <dgm:prSet presAssocID="{BC17FDC7-ED7D-4067-A2CC-8CB30F987BD0}" presName="parTxOnly" presStyleLbl="node1" presStyleIdx="0" presStyleCnt="3">
        <dgm:presLayoutVars>
          <dgm:chMax val="0"/>
          <dgm:chPref val="0"/>
          <dgm:bulletEnabled val="1"/>
        </dgm:presLayoutVars>
      </dgm:prSet>
      <dgm:spPr/>
    </dgm:pt>
    <dgm:pt modelId="{AAC8F96A-B4F9-4C69-9476-AB0824C7A10A}" type="pres">
      <dgm:prSet presAssocID="{3B0395C0-A2F3-422D-98D7-3BD185D0556F}" presName="parTxOnlySpace" presStyleCnt="0"/>
      <dgm:spPr/>
    </dgm:pt>
    <dgm:pt modelId="{0CC54090-B58F-4ACC-B0A5-4C0945C91CE7}" type="pres">
      <dgm:prSet presAssocID="{9B1DB0A4-1498-4DE9-B420-DB87DB181D18}" presName="parTxOnly" presStyleLbl="node1" presStyleIdx="1" presStyleCnt="3">
        <dgm:presLayoutVars>
          <dgm:chMax val="0"/>
          <dgm:chPref val="0"/>
          <dgm:bulletEnabled val="1"/>
        </dgm:presLayoutVars>
      </dgm:prSet>
      <dgm:spPr/>
    </dgm:pt>
    <dgm:pt modelId="{48DC615F-61F9-4909-B31C-99D40CFA3BBA}" type="pres">
      <dgm:prSet presAssocID="{208D2283-4E96-4DE1-9F9C-691C97717D60}" presName="parTxOnlySpace" presStyleCnt="0"/>
      <dgm:spPr/>
    </dgm:pt>
    <dgm:pt modelId="{4702A270-5BFF-40B8-956B-C8009D3E6112}" type="pres">
      <dgm:prSet presAssocID="{5E019DEA-93F1-4C19-9F56-67BD2CF583EE}" presName="parTxOnly" presStyleLbl="node1" presStyleIdx="2" presStyleCnt="3">
        <dgm:presLayoutVars>
          <dgm:chMax val="0"/>
          <dgm:chPref val="0"/>
          <dgm:bulletEnabled val="1"/>
        </dgm:presLayoutVars>
      </dgm:prSet>
      <dgm:spPr/>
    </dgm:pt>
  </dgm:ptLst>
  <dgm:cxnLst>
    <dgm:cxn modelId="{1D19910E-A128-4292-A7A9-3FFB01383069}" srcId="{B6126087-CADD-4AA3-B4B4-0C596DD32DCC}" destId="{BC17FDC7-ED7D-4067-A2CC-8CB30F987BD0}" srcOrd="0" destOrd="0" parTransId="{A18ED6A9-3204-427A-8E61-95F97B441334}" sibTransId="{3B0395C0-A2F3-422D-98D7-3BD185D0556F}"/>
    <dgm:cxn modelId="{722C9C30-4455-4D2C-B532-91511A14CDE4}" type="presOf" srcId="{B6126087-CADD-4AA3-B4B4-0C596DD32DCC}" destId="{B337B695-60F5-43AB-9115-8CEBBC5A15B0}" srcOrd="0" destOrd="0" presId="urn:microsoft.com/office/officeart/2005/8/layout/chevron1"/>
    <dgm:cxn modelId="{14C20839-9D49-49AE-A0EC-2A4116154C31}" type="presOf" srcId="{9B1DB0A4-1498-4DE9-B420-DB87DB181D18}" destId="{0CC54090-B58F-4ACC-B0A5-4C0945C91CE7}" srcOrd="0" destOrd="0" presId="urn:microsoft.com/office/officeart/2005/8/layout/chevron1"/>
    <dgm:cxn modelId="{00012F9F-AD4A-4514-B18E-93C17BD5D48C}" type="presOf" srcId="{BC17FDC7-ED7D-4067-A2CC-8CB30F987BD0}" destId="{4F6D7253-4AE8-475A-B039-6243FD788742}" srcOrd="0" destOrd="0" presId="urn:microsoft.com/office/officeart/2005/8/layout/chevron1"/>
    <dgm:cxn modelId="{59747CBC-CF78-4CFF-A5A1-4023AB7F7E51}" type="presOf" srcId="{5E019DEA-93F1-4C19-9F56-67BD2CF583EE}" destId="{4702A270-5BFF-40B8-956B-C8009D3E6112}" srcOrd="0" destOrd="0" presId="urn:microsoft.com/office/officeart/2005/8/layout/chevron1"/>
    <dgm:cxn modelId="{9C4C6FBE-A2E4-4D71-B37F-F286C277F444}" srcId="{B6126087-CADD-4AA3-B4B4-0C596DD32DCC}" destId="{9B1DB0A4-1498-4DE9-B420-DB87DB181D18}" srcOrd="1" destOrd="0" parTransId="{07D62E2D-1D19-43A3-AE51-0F1C91E4DBD6}" sibTransId="{208D2283-4E96-4DE1-9F9C-691C97717D60}"/>
    <dgm:cxn modelId="{A44DD1E4-0BF0-415F-808F-F579EC5D627E}" srcId="{B6126087-CADD-4AA3-B4B4-0C596DD32DCC}" destId="{5E019DEA-93F1-4C19-9F56-67BD2CF583EE}" srcOrd="2" destOrd="0" parTransId="{F7AE5197-13AB-4CB7-A4F9-05DDF3267F18}" sibTransId="{95F34338-4ED5-4062-8E70-4A0EB4C4E448}"/>
    <dgm:cxn modelId="{00AA0C81-583B-4FBC-8ADF-329FCE89EF4D}" type="presParOf" srcId="{B337B695-60F5-43AB-9115-8CEBBC5A15B0}" destId="{4F6D7253-4AE8-475A-B039-6243FD788742}" srcOrd="0" destOrd="0" presId="urn:microsoft.com/office/officeart/2005/8/layout/chevron1"/>
    <dgm:cxn modelId="{D276EE33-BB0E-43C7-AAE3-9C6DFAF91B7B}" type="presParOf" srcId="{B337B695-60F5-43AB-9115-8CEBBC5A15B0}" destId="{AAC8F96A-B4F9-4C69-9476-AB0824C7A10A}" srcOrd="1" destOrd="0" presId="urn:microsoft.com/office/officeart/2005/8/layout/chevron1"/>
    <dgm:cxn modelId="{F911F200-196E-4062-BA80-051E318E7236}" type="presParOf" srcId="{B337B695-60F5-43AB-9115-8CEBBC5A15B0}" destId="{0CC54090-B58F-4ACC-B0A5-4C0945C91CE7}" srcOrd="2" destOrd="0" presId="urn:microsoft.com/office/officeart/2005/8/layout/chevron1"/>
    <dgm:cxn modelId="{7923FE36-C8D5-4CD7-8901-CB4CFA1553A1}" type="presParOf" srcId="{B337B695-60F5-43AB-9115-8CEBBC5A15B0}" destId="{48DC615F-61F9-4909-B31C-99D40CFA3BBA}" srcOrd="3" destOrd="0" presId="urn:microsoft.com/office/officeart/2005/8/layout/chevron1"/>
    <dgm:cxn modelId="{93AAC62D-1E97-4FA4-ABAD-E3EE09DA0FDB}" type="presParOf" srcId="{B337B695-60F5-43AB-9115-8CEBBC5A15B0}" destId="{4702A270-5BFF-40B8-956B-C8009D3E6112}" srcOrd="4"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36.xml><?xml version="1.0" encoding="utf-8"?>
<dgm:dataModel xmlns:dgm="http://schemas.openxmlformats.org/drawingml/2006/diagram" xmlns:a="http://schemas.openxmlformats.org/drawingml/2006/main">
  <dgm:ptLst>
    <dgm:pt modelId="{B6126087-CADD-4AA3-B4B4-0C596DD32DCC}" type="doc">
      <dgm:prSet loTypeId="urn:microsoft.com/office/officeart/2005/8/layout/chevron1" loCatId="process" qsTypeId="urn:microsoft.com/office/officeart/2005/8/quickstyle/simple1" qsCatId="simple" csTypeId="urn:microsoft.com/office/officeart/2005/8/colors/accent1_2" csCatId="accent1" phldr="1"/>
      <dgm:spPr/>
    </dgm:pt>
    <dgm:pt modelId="{BC17FDC7-ED7D-4067-A2CC-8CB30F987BD0}">
      <dgm:prSet phldrT="[Text]"/>
      <dgm:spPr>
        <a:solidFill>
          <a:srgbClr val="2E266D"/>
        </a:solidFill>
        <a:ln>
          <a:solidFill>
            <a:srgbClr val="EEF8EB"/>
          </a:solidFill>
        </a:ln>
      </dgm:spPr>
      <dgm:t>
        <a:bodyPr/>
        <a:lstStyle/>
        <a:p>
          <a:r>
            <a:rPr lang="en-US">
              <a:solidFill>
                <a:schemeClr val="bg1">
                  <a:lumMod val="50000"/>
                </a:schemeClr>
              </a:solidFill>
            </a:rPr>
            <a:t>What is a Harmful Algal Bloom?</a:t>
          </a:r>
        </a:p>
      </dgm:t>
    </dgm:pt>
    <dgm:pt modelId="{A18ED6A9-3204-427A-8E61-95F97B441334}" type="parTrans" cxnId="{1D19910E-A128-4292-A7A9-3FFB01383069}">
      <dgm:prSet/>
      <dgm:spPr/>
      <dgm:t>
        <a:bodyPr/>
        <a:lstStyle/>
        <a:p>
          <a:endParaRPr lang="en-US"/>
        </a:p>
      </dgm:t>
    </dgm:pt>
    <dgm:pt modelId="{3B0395C0-A2F3-422D-98D7-3BD185D0556F}" type="sibTrans" cxnId="{1D19910E-A128-4292-A7A9-3FFB01383069}">
      <dgm:prSet/>
      <dgm:spPr/>
      <dgm:t>
        <a:bodyPr/>
        <a:lstStyle/>
        <a:p>
          <a:endParaRPr lang="en-US"/>
        </a:p>
      </dgm:t>
    </dgm:pt>
    <dgm:pt modelId="{5E019DEA-93F1-4C19-9F56-67BD2CF583EE}">
      <dgm:prSet phldrT="[Text]"/>
      <dgm:spPr>
        <a:solidFill>
          <a:srgbClr val="2E266D"/>
        </a:solidFill>
        <a:ln>
          <a:solidFill>
            <a:srgbClr val="EEF8EB"/>
          </a:solidFill>
        </a:ln>
      </dgm:spPr>
      <dgm:t>
        <a:bodyPr/>
        <a:lstStyle/>
        <a:p>
          <a:pPr rtl="0"/>
          <a:r>
            <a:rPr lang="en-US">
              <a:solidFill>
                <a:srgbClr val="EEF8EB"/>
              </a:solidFill>
              <a:latin typeface="Calibri" panose="020F0502020204030204" pitchFamily="34" charset="0"/>
              <a:cs typeface="Calibri" panose="020F0502020204030204" pitchFamily="34" charset="0"/>
            </a:rPr>
            <a:t>Reporting HABs</a:t>
          </a:r>
        </a:p>
      </dgm:t>
    </dgm:pt>
    <dgm:pt modelId="{F7AE5197-13AB-4CB7-A4F9-05DDF3267F18}" type="parTrans" cxnId="{A44DD1E4-0BF0-415F-808F-F579EC5D627E}">
      <dgm:prSet/>
      <dgm:spPr/>
      <dgm:t>
        <a:bodyPr/>
        <a:lstStyle/>
        <a:p>
          <a:endParaRPr lang="en-US"/>
        </a:p>
      </dgm:t>
    </dgm:pt>
    <dgm:pt modelId="{95F34338-4ED5-4062-8E70-4A0EB4C4E448}" type="sibTrans" cxnId="{A44DD1E4-0BF0-415F-808F-F579EC5D627E}">
      <dgm:prSet/>
      <dgm:spPr/>
      <dgm:t>
        <a:bodyPr/>
        <a:lstStyle/>
        <a:p>
          <a:endParaRPr lang="en-US"/>
        </a:p>
      </dgm:t>
    </dgm:pt>
    <dgm:pt modelId="{9B1DB0A4-1498-4DE9-B420-DB87DB181D18}">
      <dgm:prSet phldrT="[Text]"/>
      <dgm:spPr>
        <a:solidFill>
          <a:srgbClr val="2E266D"/>
        </a:solidFill>
        <a:ln>
          <a:solidFill>
            <a:srgbClr val="EEF8EB"/>
          </a:solidFill>
        </a:ln>
      </dgm:spPr>
      <dgm:t>
        <a:bodyPr/>
        <a:lstStyle/>
        <a:p>
          <a:r>
            <a:rPr lang="en-US">
              <a:solidFill>
                <a:schemeClr val="bg1">
                  <a:lumMod val="50000"/>
                </a:schemeClr>
              </a:solidFill>
              <a:latin typeface="+mn-lt"/>
            </a:rPr>
            <a:t>Identifying HABs</a:t>
          </a:r>
        </a:p>
      </dgm:t>
    </dgm:pt>
    <dgm:pt modelId="{07D62E2D-1D19-43A3-AE51-0F1C91E4DBD6}" type="parTrans" cxnId="{9C4C6FBE-A2E4-4D71-B37F-F286C277F444}">
      <dgm:prSet/>
      <dgm:spPr/>
      <dgm:t>
        <a:bodyPr/>
        <a:lstStyle/>
        <a:p>
          <a:endParaRPr lang="en-US"/>
        </a:p>
      </dgm:t>
    </dgm:pt>
    <dgm:pt modelId="{208D2283-4E96-4DE1-9F9C-691C97717D60}" type="sibTrans" cxnId="{9C4C6FBE-A2E4-4D71-B37F-F286C277F444}">
      <dgm:prSet/>
      <dgm:spPr/>
      <dgm:t>
        <a:bodyPr/>
        <a:lstStyle/>
        <a:p>
          <a:endParaRPr lang="en-US"/>
        </a:p>
      </dgm:t>
    </dgm:pt>
    <dgm:pt modelId="{B337B695-60F5-43AB-9115-8CEBBC5A15B0}" type="pres">
      <dgm:prSet presAssocID="{B6126087-CADD-4AA3-B4B4-0C596DD32DCC}" presName="Name0" presStyleCnt="0">
        <dgm:presLayoutVars>
          <dgm:dir/>
          <dgm:animLvl val="lvl"/>
          <dgm:resizeHandles val="exact"/>
        </dgm:presLayoutVars>
      </dgm:prSet>
      <dgm:spPr/>
    </dgm:pt>
    <dgm:pt modelId="{4F6D7253-4AE8-475A-B039-6243FD788742}" type="pres">
      <dgm:prSet presAssocID="{BC17FDC7-ED7D-4067-A2CC-8CB30F987BD0}" presName="parTxOnly" presStyleLbl="node1" presStyleIdx="0" presStyleCnt="3">
        <dgm:presLayoutVars>
          <dgm:chMax val="0"/>
          <dgm:chPref val="0"/>
          <dgm:bulletEnabled val="1"/>
        </dgm:presLayoutVars>
      </dgm:prSet>
      <dgm:spPr/>
    </dgm:pt>
    <dgm:pt modelId="{AAC8F96A-B4F9-4C69-9476-AB0824C7A10A}" type="pres">
      <dgm:prSet presAssocID="{3B0395C0-A2F3-422D-98D7-3BD185D0556F}" presName="parTxOnlySpace" presStyleCnt="0"/>
      <dgm:spPr/>
    </dgm:pt>
    <dgm:pt modelId="{0CC54090-B58F-4ACC-B0A5-4C0945C91CE7}" type="pres">
      <dgm:prSet presAssocID="{9B1DB0A4-1498-4DE9-B420-DB87DB181D18}" presName="parTxOnly" presStyleLbl="node1" presStyleIdx="1" presStyleCnt="3">
        <dgm:presLayoutVars>
          <dgm:chMax val="0"/>
          <dgm:chPref val="0"/>
          <dgm:bulletEnabled val="1"/>
        </dgm:presLayoutVars>
      </dgm:prSet>
      <dgm:spPr/>
    </dgm:pt>
    <dgm:pt modelId="{48DC615F-61F9-4909-B31C-99D40CFA3BBA}" type="pres">
      <dgm:prSet presAssocID="{208D2283-4E96-4DE1-9F9C-691C97717D60}" presName="parTxOnlySpace" presStyleCnt="0"/>
      <dgm:spPr/>
    </dgm:pt>
    <dgm:pt modelId="{4702A270-5BFF-40B8-956B-C8009D3E6112}" type="pres">
      <dgm:prSet presAssocID="{5E019DEA-93F1-4C19-9F56-67BD2CF583EE}" presName="parTxOnly" presStyleLbl="node1" presStyleIdx="2" presStyleCnt="3">
        <dgm:presLayoutVars>
          <dgm:chMax val="0"/>
          <dgm:chPref val="0"/>
          <dgm:bulletEnabled val="1"/>
        </dgm:presLayoutVars>
      </dgm:prSet>
      <dgm:spPr/>
    </dgm:pt>
  </dgm:ptLst>
  <dgm:cxnLst>
    <dgm:cxn modelId="{1D19910E-A128-4292-A7A9-3FFB01383069}" srcId="{B6126087-CADD-4AA3-B4B4-0C596DD32DCC}" destId="{BC17FDC7-ED7D-4067-A2CC-8CB30F987BD0}" srcOrd="0" destOrd="0" parTransId="{A18ED6A9-3204-427A-8E61-95F97B441334}" sibTransId="{3B0395C0-A2F3-422D-98D7-3BD185D0556F}"/>
    <dgm:cxn modelId="{722C9C30-4455-4D2C-B532-91511A14CDE4}" type="presOf" srcId="{B6126087-CADD-4AA3-B4B4-0C596DD32DCC}" destId="{B337B695-60F5-43AB-9115-8CEBBC5A15B0}" srcOrd="0" destOrd="0" presId="urn:microsoft.com/office/officeart/2005/8/layout/chevron1"/>
    <dgm:cxn modelId="{14C20839-9D49-49AE-A0EC-2A4116154C31}" type="presOf" srcId="{9B1DB0A4-1498-4DE9-B420-DB87DB181D18}" destId="{0CC54090-B58F-4ACC-B0A5-4C0945C91CE7}" srcOrd="0" destOrd="0" presId="urn:microsoft.com/office/officeart/2005/8/layout/chevron1"/>
    <dgm:cxn modelId="{00012F9F-AD4A-4514-B18E-93C17BD5D48C}" type="presOf" srcId="{BC17FDC7-ED7D-4067-A2CC-8CB30F987BD0}" destId="{4F6D7253-4AE8-475A-B039-6243FD788742}" srcOrd="0" destOrd="0" presId="urn:microsoft.com/office/officeart/2005/8/layout/chevron1"/>
    <dgm:cxn modelId="{59747CBC-CF78-4CFF-A5A1-4023AB7F7E51}" type="presOf" srcId="{5E019DEA-93F1-4C19-9F56-67BD2CF583EE}" destId="{4702A270-5BFF-40B8-956B-C8009D3E6112}" srcOrd="0" destOrd="0" presId="urn:microsoft.com/office/officeart/2005/8/layout/chevron1"/>
    <dgm:cxn modelId="{9C4C6FBE-A2E4-4D71-B37F-F286C277F444}" srcId="{B6126087-CADD-4AA3-B4B4-0C596DD32DCC}" destId="{9B1DB0A4-1498-4DE9-B420-DB87DB181D18}" srcOrd="1" destOrd="0" parTransId="{07D62E2D-1D19-43A3-AE51-0F1C91E4DBD6}" sibTransId="{208D2283-4E96-4DE1-9F9C-691C97717D60}"/>
    <dgm:cxn modelId="{A44DD1E4-0BF0-415F-808F-F579EC5D627E}" srcId="{B6126087-CADD-4AA3-B4B4-0C596DD32DCC}" destId="{5E019DEA-93F1-4C19-9F56-67BD2CF583EE}" srcOrd="2" destOrd="0" parTransId="{F7AE5197-13AB-4CB7-A4F9-05DDF3267F18}" sibTransId="{95F34338-4ED5-4062-8E70-4A0EB4C4E448}"/>
    <dgm:cxn modelId="{00AA0C81-583B-4FBC-8ADF-329FCE89EF4D}" type="presParOf" srcId="{B337B695-60F5-43AB-9115-8CEBBC5A15B0}" destId="{4F6D7253-4AE8-475A-B039-6243FD788742}" srcOrd="0" destOrd="0" presId="urn:microsoft.com/office/officeart/2005/8/layout/chevron1"/>
    <dgm:cxn modelId="{D276EE33-BB0E-43C7-AAE3-9C6DFAF91B7B}" type="presParOf" srcId="{B337B695-60F5-43AB-9115-8CEBBC5A15B0}" destId="{AAC8F96A-B4F9-4C69-9476-AB0824C7A10A}" srcOrd="1" destOrd="0" presId="urn:microsoft.com/office/officeart/2005/8/layout/chevron1"/>
    <dgm:cxn modelId="{F911F200-196E-4062-BA80-051E318E7236}" type="presParOf" srcId="{B337B695-60F5-43AB-9115-8CEBBC5A15B0}" destId="{0CC54090-B58F-4ACC-B0A5-4C0945C91CE7}" srcOrd="2" destOrd="0" presId="urn:microsoft.com/office/officeart/2005/8/layout/chevron1"/>
    <dgm:cxn modelId="{7923FE36-C8D5-4CD7-8901-CB4CFA1553A1}" type="presParOf" srcId="{B337B695-60F5-43AB-9115-8CEBBC5A15B0}" destId="{48DC615F-61F9-4909-B31C-99D40CFA3BBA}" srcOrd="3" destOrd="0" presId="urn:microsoft.com/office/officeart/2005/8/layout/chevron1"/>
    <dgm:cxn modelId="{93AAC62D-1E97-4FA4-ABAD-E3EE09DA0FDB}" type="presParOf" srcId="{B337B695-60F5-43AB-9115-8CEBBC5A15B0}" destId="{4702A270-5BFF-40B8-956B-C8009D3E6112}" srcOrd="4"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37.xml><?xml version="1.0" encoding="utf-8"?>
<dgm:dataModel xmlns:dgm="http://schemas.openxmlformats.org/drawingml/2006/diagram" xmlns:a="http://schemas.openxmlformats.org/drawingml/2006/main">
  <dgm:ptLst>
    <dgm:pt modelId="{B6126087-CADD-4AA3-B4B4-0C596DD32DCC}" type="doc">
      <dgm:prSet loTypeId="urn:microsoft.com/office/officeart/2005/8/layout/chevron1" loCatId="process" qsTypeId="urn:microsoft.com/office/officeart/2005/8/quickstyle/simple1" qsCatId="simple" csTypeId="urn:microsoft.com/office/officeart/2005/8/colors/accent1_2" csCatId="accent1" phldr="1"/>
      <dgm:spPr/>
    </dgm:pt>
    <dgm:pt modelId="{BC17FDC7-ED7D-4067-A2CC-8CB30F987BD0}">
      <dgm:prSet phldrT="[Text]"/>
      <dgm:spPr>
        <a:solidFill>
          <a:srgbClr val="2E266D"/>
        </a:solidFill>
        <a:ln>
          <a:solidFill>
            <a:srgbClr val="EEF8EB"/>
          </a:solidFill>
        </a:ln>
      </dgm:spPr>
      <dgm:t>
        <a:bodyPr/>
        <a:lstStyle/>
        <a:p>
          <a:r>
            <a:rPr lang="en-US">
              <a:solidFill>
                <a:schemeClr val="bg1">
                  <a:lumMod val="50000"/>
                </a:schemeClr>
              </a:solidFill>
            </a:rPr>
            <a:t>What is a Harmful Algal Bloom?</a:t>
          </a:r>
        </a:p>
      </dgm:t>
    </dgm:pt>
    <dgm:pt modelId="{A18ED6A9-3204-427A-8E61-95F97B441334}" type="parTrans" cxnId="{1D19910E-A128-4292-A7A9-3FFB01383069}">
      <dgm:prSet/>
      <dgm:spPr/>
      <dgm:t>
        <a:bodyPr/>
        <a:lstStyle/>
        <a:p>
          <a:endParaRPr lang="en-US"/>
        </a:p>
      </dgm:t>
    </dgm:pt>
    <dgm:pt modelId="{3B0395C0-A2F3-422D-98D7-3BD185D0556F}" type="sibTrans" cxnId="{1D19910E-A128-4292-A7A9-3FFB01383069}">
      <dgm:prSet/>
      <dgm:spPr/>
      <dgm:t>
        <a:bodyPr/>
        <a:lstStyle/>
        <a:p>
          <a:endParaRPr lang="en-US"/>
        </a:p>
      </dgm:t>
    </dgm:pt>
    <dgm:pt modelId="{5E019DEA-93F1-4C19-9F56-67BD2CF583EE}">
      <dgm:prSet phldrT="[Text]"/>
      <dgm:spPr>
        <a:solidFill>
          <a:srgbClr val="2E266D"/>
        </a:solidFill>
        <a:ln>
          <a:solidFill>
            <a:srgbClr val="EEF8EB"/>
          </a:solidFill>
        </a:ln>
      </dgm:spPr>
      <dgm:t>
        <a:bodyPr/>
        <a:lstStyle/>
        <a:p>
          <a:pPr rtl="0"/>
          <a:r>
            <a:rPr lang="en-US">
              <a:solidFill>
                <a:srgbClr val="EEF8EB"/>
              </a:solidFill>
              <a:latin typeface="Calibri" panose="020F0502020204030204" pitchFamily="34" charset="0"/>
              <a:cs typeface="Calibri" panose="020F0502020204030204" pitchFamily="34" charset="0"/>
            </a:rPr>
            <a:t>Reporting HABs</a:t>
          </a:r>
        </a:p>
      </dgm:t>
    </dgm:pt>
    <dgm:pt modelId="{F7AE5197-13AB-4CB7-A4F9-05DDF3267F18}" type="parTrans" cxnId="{A44DD1E4-0BF0-415F-808F-F579EC5D627E}">
      <dgm:prSet/>
      <dgm:spPr/>
      <dgm:t>
        <a:bodyPr/>
        <a:lstStyle/>
        <a:p>
          <a:endParaRPr lang="en-US"/>
        </a:p>
      </dgm:t>
    </dgm:pt>
    <dgm:pt modelId="{95F34338-4ED5-4062-8E70-4A0EB4C4E448}" type="sibTrans" cxnId="{A44DD1E4-0BF0-415F-808F-F579EC5D627E}">
      <dgm:prSet/>
      <dgm:spPr/>
      <dgm:t>
        <a:bodyPr/>
        <a:lstStyle/>
        <a:p>
          <a:endParaRPr lang="en-US"/>
        </a:p>
      </dgm:t>
    </dgm:pt>
    <dgm:pt modelId="{9B1DB0A4-1498-4DE9-B420-DB87DB181D18}">
      <dgm:prSet phldrT="[Text]"/>
      <dgm:spPr>
        <a:solidFill>
          <a:srgbClr val="2E266D"/>
        </a:solidFill>
        <a:ln>
          <a:solidFill>
            <a:srgbClr val="EEF8EB"/>
          </a:solidFill>
        </a:ln>
      </dgm:spPr>
      <dgm:t>
        <a:bodyPr/>
        <a:lstStyle/>
        <a:p>
          <a:r>
            <a:rPr lang="en-US">
              <a:solidFill>
                <a:schemeClr val="bg1">
                  <a:lumMod val="50000"/>
                </a:schemeClr>
              </a:solidFill>
              <a:latin typeface="+mn-lt"/>
            </a:rPr>
            <a:t>Identifying HABs</a:t>
          </a:r>
        </a:p>
      </dgm:t>
    </dgm:pt>
    <dgm:pt modelId="{07D62E2D-1D19-43A3-AE51-0F1C91E4DBD6}" type="parTrans" cxnId="{9C4C6FBE-A2E4-4D71-B37F-F286C277F444}">
      <dgm:prSet/>
      <dgm:spPr/>
      <dgm:t>
        <a:bodyPr/>
        <a:lstStyle/>
        <a:p>
          <a:endParaRPr lang="en-US"/>
        </a:p>
      </dgm:t>
    </dgm:pt>
    <dgm:pt modelId="{208D2283-4E96-4DE1-9F9C-691C97717D60}" type="sibTrans" cxnId="{9C4C6FBE-A2E4-4D71-B37F-F286C277F444}">
      <dgm:prSet/>
      <dgm:spPr/>
      <dgm:t>
        <a:bodyPr/>
        <a:lstStyle/>
        <a:p>
          <a:endParaRPr lang="en-US"/>
        </a:p>
      </dgm:t>
    </dgm:pt>
    <dgm:pt modelId="{B337B695-60F5-43AB-9115-8CEBBC5A15B0}" type="pres">
      <dgm:prSet presAssocID="{B6126087-CADD-4AA3-B4B4-0C596DD32DCC}" presName="Name0" presStyleCnt="0">
        <dgm:presLayoutVars>
          <dgm:dir/>
          <dgm:animLvl val="lvl"/>
          <dgm:resizeHandles val="exact"/>
        </dgm:presLayoutVars>
      </dgm:prSet>
      <dgm:spPr/>
    </dgm:pt>
    <dgm:pt modelId="{4F6D7253-4AE8-475A-B039-6243FD788742}" type="pres">
      <dgm:prSet presAssocID="{BC17FDC7-ED7D-4067-A2CC-8CB30F987BD0}" presName="parTxOnly" presStyleLbl="node1" presStyleIdx="0" presStyleCnt="3">
        <dgm:presLayoutVars>
          <dgm:chMax val="0"/>
          <dgm:chPref val="0"/>
          <dgm:bulletEnabled val="1"/>
        </dgm:presLayoutVars>
      </dgm:prSet>
      <dgm:spPr/>
    </dgm:pt>
    <dgm:pt modelId="{AAC8F96A-B4F9-4C69-9476-AB0824C7A10A}" type="pres">
      <dgm:prSet presAssocID="{3B0395C0-A2F3-422D-98D7-3BD185D0556F}" presName="parTxOnlySpace" presStyleCnt="0"/>
      <dgm:spPr/>
    </dgm:pt>
    <dgm:pt modelId="{0CC54090-B58F-4ACC-B0A5-4C0945C91CE7}" type="pres">
      <dgm:prSet presAssocID="{9B1DB0A4-1498-4DE9-B420-DB87DB181D18}" presName="parTxOnly" presStyleLbl="node1" presStyleIdx="1" presStyleCnt="3">
        <dgm:presLayoutVars>
          <dgm:chMax val="0"/>
          <dgm:chPref val="0"/>
          <dgm:bulletEnabled val="1"/>
        </dgm:presLayoutVars>
      </dgm:prSet>
      <dgm:spPr/>
    </dgm:pt>
    <dgm:pt modelId="{48DC615F-61F9-4909-B31C-99D40CFA3BBA}" type="pres">
      <dgm:prSet presAssocID="{208D2283-4E96-4DE1-9F9C-691C97717D60}" presName="parTxOnlySpace" presStyleCnt="0"/>
      <dgm:spPr/>
    </dgm:pt>
    <dgm:pt modelId="{4702A270-5BFF-40B8-956B-C8009D3E6112}" type="pres">
      <dgm:prSet presAssocID="{5E019DEA-93F1-4C19-9F56-67BD2CF583EE}" presName="parTxOnly" presStyleLbl="node1" presStyleIdx="2" presStyleCnt="3">
        <dgm:presLayoutVars>
          <dgm:chMax val="0"/>
          <dgm:chPref val="0"/>
          <dgm:bulletEnabled val="1"/>
        </dgm:presLayoutVars>
      </dgm:prSet>
      <dgm:spPr/>
    </dgm:pt>
  </dgm:ptLst>
  <dgm:cxnLst>
    <dgm:cxn modelId="{1D19910E-A128-4292-A7A9-3FFB01383069}" srcId="{B6126087-CADD-4AA3-B4B4-0C596DD32DCC}" destId="{BC17FDC7-ED7D-4067-A2CC-8CB30F987BD0}" srcOrd="0" destOrd="0" parTransId="{A18ED6A9-3204-427A-8E61-95F97B441334}" sibTransId="{3B0395C0-A2F3-422D-98D7-3BD185D0556F}"/>
    <dgm:cxn modelId="{722C9C30-4455-4D2C-B532-91511A14CDE4}" type="presOf" srcId="{B6126087-CADD-4AA3-B4B4-0C596DD32DCC}" destId="{B337B695-60F5-43AB-9115-8CEBBC5A15B0}" srcOrd="0" destOrd="0" presId="urn:microsoft.com/office/officeart/2005/8/layout/chevron1"/>
    <dgm:cxn modelId="{14C20839-9D49-49AE-A0EC-2A4116154C31}" type="presOf" srcId="{9B1DB0A4-1498-4DE9-B420-DB87DB181D18}" destId="{0CC54090-B58F-4ACC-B0A5-4C0945C91CE7}" srcOrd="0" destOrd="0" presId="urn:microsoft.com/office/officeart/2005/8/layout/chevron1"/>
    <dgm:cxn modelId="{00012F9F-AD4A-4514-B18E-93C17BD5D48C}" type="presOf" srcId="{BC17FDC7-ED7D-4067-A2CC-8CB30F987BD0}" destId="{4F6D7253-4AE8-475A-B039-6243FD788742}" srcOrd="0" destOrd="0" presId="urn:microsoft.com/office/officeart/2005/8/layout/chevron1"/>
    <dgm:cxn modelId="{59747CBC-CF78-4CFF-A5A1-4023AB7F7E51}" type="presOf" srcId="{5E019DEA-93F1-4C19-9F56-67BD2CF583EE}" destId="{4702A270-5BFF-40B8-956B-C8009D3E6112}" srcOrd="0" destOrd="0" presId="urn:microsoft.com/office/officeart/2005/8/layout/chevron1"/>
    <dgm:cxn modelId="{9C4C6FBE-A2E4-4D71-B37F-F286C277F444}" srcId="{B6126087-CADD-4AA3-B4B4-0C596DD32DCC}" destId="{9B1DB0A4-1498-4DE9-B420-DB87DB181D18}" srcOrd="1" destOrd="0" parTransId="{07D62E2D-1D19-43A3-AE51-0F1C91E4DBD6}" sibTransId="{208D2283-4E96-4DE1-9F9C-691C97717D60}"/>
    <dgm:cxn modelId="{A44DD1E4-0BF0-415F-808F-F579EC5D627E}" srcId="{B6126087-CADD-4AA3-B4B4-0C596DD32DCC}" destId="{5E019DEA-93F1-4C19-9F56-67BD2CF583EE}" srcOrd="2" destOrd="0" parTransId="{F7AE5197-13AB-4CB7-A4F9-05DDF3267F18}" sibTransId="{95F34338-4ED5-4062-8E70-4A0EB4C4E448}"/>
    <dgm:cxn modelId="{00AA0C81-583B-4FBC-8ADF-329FCE89EF4D}" type="presParOf" srcId="{B337B695-60F5-43AB-9115-8CEBBC5A15B0}" destId="{4F6D7253-4AE8-475A-B039-6243FD788742}" srcOrd="0" destOrd="0" presId="urn:microsoft.com/office/officeart/2005/8/layout/chevron1"/>
    <dgm:cxn modelId="{D276EE33-BB0E-43C7-AAE3-9C6DFAF91B7B}" type="presParOf" srcId="{B337B695-60F5-43AB-9115-8CEBBC5A15B0}" destId="{AAC8F96A-B4F9-4C69-9476-AB0824C7A10A}" srcOrd="1" destOrd="0" presId="urn:microsoft.com/office/officeart/2005/8/layout/chevron1"/>
    <dgm:cxn modelId="{F911F200-196E-4062-BA80-051E318E7236}" type="presParOf" srcId="{B337B695-60F5-43AB-9115-8CEBBC5A15B0}" destId="{0CC54090-B58F-4ACC-B0A5-4C0945C91CE7}" srcOrd="2" destOrd="0" presId="urn:microsoft.com/office/officeart/2005/8/layout/chevron1"/>
    <dgm:cxn modelId="{7923FE36-C8D5-4CD7-8901-CB4CFA1553A1}" type="presParOf" srcId="{B337B695-60F5-43AB-9115-8CEBBC5A15B0}" destId="{48DC615F-61F9-4909-B31C-99D40CFA3BBA}" srcOrd="3" destOrd="0" presId="urn:microsoft.com/office/officeart/2005/8/layout/chevron1"/>
    <dgm:cxn modelId="{93AAC62D-1E97-4FA4-ABAD-E3EE09DA0FDB}" type="presParOf" srcId="{B337B695-60F5-43AB-9115-8CEBBC5A15B0}" destId="{4702A270-5BFF-40B8-956B-C8009D3E6112}" srcOrd="4" destOrd="0" presId="urn:microsoft.com/office/officeart/2005/8/layout/chevron1"/>
  </dgm:cxnLst>
  <dgm:bg/>
  <dgm:whole/>
  <dgm:extLst>
    <a:ext uri="http://schemas.microsoft.com/office/drawing/2008/diagram">
      <dsp:dataModelExt xmlns:dsp="http://schemas.microsoft.com/office/drawing/2008/diagram" relId="rId15" minVer="http://schemas.openxmlformats.org/drawingml/2006/diagram"/>
    </a:ext>
    <a:ext uri="{C62137D5-CB1D-491B-B009-E17868A290BF}">
      <dgm14:recolorImg xmlns:dgm14="http://schemas.microsoft.com/office/drawing/2010/diagram" val="1"/>
    </a:ext>
  </dgm:extLst>
</dgm:dataModel>
</file>

<file path=ppt/diagrams/data38.xml><?xml version="1.0" encoding="utf-8"?>
<dgm:dataModel xmlns:dgm="http://schemas.openxmlformats.org/drawingml/2006/diagram" xmlns:a="http://schemas.openxmlformats.org/drawingml/2006/main">
  <dgm:ptLst>
    <dgm:pt modelId="{B6126087-CADD-4AA3-B4B4-0C596DD32DCC}" type="doc">
      <dgm:prSet loTypeId="urn:microsoft.com/office/officeart/2005/8/layout/chevron1" loCatId="process" qsTypeId="urn:microsoft.com/office/officeart/2005/8/quickstyle/simple1" qsCatId="simple" csTypeId="urn:microsoft.com/office/officeart/2005/8/colors/accent1_2" csCatId="accent1" phldr="1"/>
      <dgm:spPr/>
    </dgm:pt>
    <dgm:pt modelId="{BC17FDC7-ED7D-4067-A2CC-8CB30F987BD0}">
      <dgm:prSet phldrT="[Text]"/>
      <dgm:spPr>
        <a:solidFill>
          <a:srgbClr val="2E266D"/>
        </a:solidFill>
        <a:ln>
          <a:solidFill>
            <a:srgbClr val="EEF8EB"/>
          </a:solidFill>
        </a:ln>
      </dgm:spPr>
      <dgm:t>
        <a:bodyPr/>
        <a:lstStyle/>
        <a:p>
          <a:r>
            <a:rPr lang="en-US">
              <a:solidFill>
                <a:schemeClr val="bg1">
                  <a:lumMod val="50000"/>
                </a:schemeClr>
              </a:solidFill>
            </a:rPr>
            <a:t>What is a Harmful Algal Bloom?</a:t>
          </a:r>
        </a:p>
      </dgm:t>
    </dgm:pt>
    <dgm:pt modelId="{A18ED6A9-3204-427A-8E61-95F97B441334}" type="parTrans" cxnId="{1D19910E-A128-4292-A7A9-3FFB01383069}">
      <dgm:prSet/>
      <dgm:spPr/>
      <dgm:t>
        <a:bodyPr/>
        <a:lstStyle/>
        <a:p>
          <a:endParaRPr lang="en-US"/>
        </a:p>
      </dgm:t>
    </dgm:pt>
    <dgm:pt modelId="{3B0395C0-A2F3-422D-98D7-3BD185D0556F}" type="sibTrans" cxnId="{1D19910E-A128-4292-A7A9-3FFB01383069}">
      <dgm:prSet/>
      <dgm:spPr/>
      <dgm:t>
        <a:bodyPr/>
        <a:lstStyle/>
        <a:p>
          <a:endParaRPr lang="en-US"/>
        </a:p>
      </dgm:t>
    </dgm:pt>
    <dgm:pt modelId="{5E019DEA-93F1-4C19-9F56-67BD2CF583EE}">
      <dgm:prSet phldrT="[Text]"/>
      <dgm:spPr>
        <a:solidFill>
          <a:srgbClr val="2E266D"/>
        </a:solidFill>
        <a:ln>
          <a:solidFill>
            <a:srgbClr val="EEF8EB"/>
          </a:solidFill>
        </a:ln>
      </dgm:spPr>
      <dgm:t>
        <a:bodyPr/>
        <a:lstStyle/>
        <a:p>
          <a:pPr rtl="0"/>
          <a:r>
            <a:rPr lang="en-US">
              <a:solidFill>
                <a:srgbClr val="EEF8EB"/>
              </a:solidFill>
              <a:latin typeface="Calibri" panose="020F0502020204030204" pitchFamily="34" charset="0"/>
              <a:cs typeface="Calibri" panose="020F0502020204030204" pitchFamily="34" charset="0"/>
            </a:rPr>
            <a:t>Reporting HABs</a:t>
          </a:r>
        </a:p>
      </dgm:t>
    </dgm:pt>
    <dgm:pt modelId="{F7AE5197-13AB-4CB7-A4F9-05DDF3267F18}" type="parTrans" cxnId="{A44DD1E4-0BF0-415F-808F-F579EC5D627E}">
      <dgm:prSet/>
      <dgm:spPr/>
      <dgm:t>
        <a:bodyPr/>
        <a:lstStyle/>
        <a:p>
          <a:endParaRPr lang="en-US"/>
        </a:p>
      </dgm:t>
    </dgm:pt>
    <dgm:pt modelId="{95F34338-4ED5-4062-8E70-4A0EB4C4E448}" type="sibTrans" cxnId="{A44DD1E4-0BF0-415F-808F-F579EC5D627E}">
      <dgm:prSet/>
      <dgm:spPr/>
      <dgm:t>
        <a:bodyPr/>
        <a:lstStyle/>
        <a:p>
          <a:endParaRPr lang="en-US"/>
        </a:p>
      </dgm:t>
    </dgm:pt>
    <dgm:pt modelId="{9B1DB0A4-1498-4DE9-B420-DB87DB181D18}">
      <dgm:prSet phldrT="[Text]"/>
      <dgm:spPr>
        <a:solidFill>
          <a:srgbClr val="2E266D"/>
        </a:solidFill>
        <a:ln>
          <a:solidFill>
            <a:srgbClr val="EEF8EB"/>
          </a:solidFill>
        </a:ln>
      </dgm:spPr>
      <dgm:t>
        <a:bodyPr/>
        <a:lstStyle/>
        <a:p>
          <a:r>
            <a:rPr lang="en-US">
              <a:solidFill>
                <a:schemeClr val="bg1">
                  <a:lumMod val="50000"/>
                </a:schemeClr>
              </a:solidFill>
              <a:latin typeface="+mn-lt"/>
            </a:rPr>
            <a:t>Identifying HABs</a:t>
          </a:r>
        </a:p>
      </dgm:t>
    </dgm:pt>
    <dgm:pt modelId="{07D62E2D-1D19-43A3-AE51-0F1C91E4DBD6}" type="parTrans" cxnId="{9C4C6FBE-A2E4-4D71-B37F-F286C277F444}">
      <dgm:prSet/>
      <dgm:spPr/>
      <dgm:t>
        <a:bodyPr/>
        <a:lstStyle/>
        <a:p>
          <a:endParaRPr lang="en-US"/>
        </a:p>
      </dgm:t>
    </dgm:pt>
    <dgm:pt modelId="{208D2283-4E96-4DE1-9F9C-691C97717D60}" type="sibTrans" cxnId="{9C4C6FBE-A2E4-4D71-B37F-F286C277F444}">
      <dgm:prSet/>
      <dgm:spPr/>
      <dgm:t>
        <a:bodyPr/>
        <a:lstStyle/>
        <a:p>
          <a:endParaRPr lang="en-US"/>
        </a:p>
      </dgm:t>
    </dgm:pt>
    <dgm:pt modelId="{B337B695-60F5-43AB-9115-8CEBBC5A15B0}" type="pres">
      <dgm:prSet presAssocID="{B6126087-CADD-4AA3-B4B4-0C596DD32DCC}" presName="Name0" presStyleCnt="0">
        <dgm:presLayoutVars>
          <dgm:dir/>
          <dgm:animLvl val="lvl"/>
          <dgm:resizeHandles val="exact"/>
        </dgm:presLayoutVars>
      </dgm:prSet>
      <dgm:spPr/>
    </dgm:pt>
    <dgm:pt modelId="{4F6D7253-4AE8-475A-B039-6243FD788742}" type="pres">
      <dgm:prSet presAssocID="{BC17FDC7-ED7D-4067-A2CC-8CB30F987BD0}" presName="parTxOnly" presStyleLbl="node1" presStyleIdx="0" presStyleCnt="3">
        <dgm:presLayoutVars>
          <dgm:chMax val="0"/>
          <dgm:chPref val="0"/>
          <dgm:bulletEnabled val="1"/>
        </dgm:presLayoutVars>
      </dgm:prSet>
      <dgm:spPr/>
    </dgm:pt>
    <dgm:pt modelId="{AAC8F96A-B4F9-4C69-9476-AB0824C7A10A}" type="pres">
      <dgm:prSet presAssocID="{3B0395C0-A2F3-422D-98D7-3BD185D0556F}" presName="parTxOnlySpace" presStyleCnt="0"/>
      <dgm:spPr/>
    </dgm:pt>
    <dgm:pt modelId="{0CC54090-B58F-4ACC-B0A5-4C0945C91CE7}" type="pres">
      <dgm:prSet presAssocID="{9B1DB0A4-1498-4DE9-B420-DB87DB181D18}" presName="parTxOnly" presStyleLbl="node1" presStyleIdx="1" presStyleCnt="3">
        <dgm:presLayoutVars>
          <dgm:chMax val="0"/>
          <dgm:chPref val="0"/>
          <dgm:bulletEnabled val="1"/>
        </dgm:presLayoutVars>
      </dgm:prSet>
      <dgm:spPr/>
    </dgm:pt>
    <dgm:pt modelId="{48DC615F-61F9-4909-B31C-99D40CFA3BBA}" type="pres">
      <dgm:prSet presAssocID="{208D2283-4E96-4DE1-9F9C-691C97717D60}" presName="parTxOnlySpace" presStyleCnt="0"/>
      <dgm:spPr/>
    </dgm:pt>
    <dgm:pt modelId="{4702A270-5BFF-40B8-956B-C8009D3E6112}" type="pres">
      <dgm:prSet presAssocID="{5E019DEA-93F1-4C19-9F56-67BD2CF583EE}" presName="parTxOnly" presStyleLbl="node1" presStyleIdx="2" presStyleCnt="3">
        <dgm:presLayoutVars>
          <dgm:chMax val="0"/>
          <dgm:chPref val="0"/>
          <dgm:bulletEnabled val="1"/>
        </dgm:presLayoutVars>
      </dgm:prSet>
      <dgm:spPr/>
    </dgm:pt>
  </dgm:ptLst>
  <dgm:cxnLst>
    <dgm:cxn modelId="{1D19910E-A128-4292-A7A9-3FFB01383069}" srcId="{B6126087-CADD-4AA3-B4B4-0C596DD32DCC}" destId="{BC17FDC7-ED7D-4067-A2CC-8CB30F987BD0}" srcOrd="0" destOrd="0" parTransId="{A18ED6A9-3204-427A-8E61-95F97B441334}" sibTransId="{3B0395C0-A2F3-422D-98D7-3BD185D0556F}"/>
    <dgm:cxn modelId="{722C9C30-4455-4D2C-B532-91511A14CDE4}" type="presOf" srcId="{B6126087-CADD-4AA3-B4B4-0C596DD32DCC}" destId="{B337B695-60F5-43AB-9115-8CEBBC5A15B0}" srcOrd="0" destOrd="0" presId="urn:microsoft.com/office/officeart/2005/8/layout/chevron1"/>
    <dgm:cxn modelId="{14C20839-9D49-49AE-A0EC-2A4116154C31}" type="presOf" srcId="{9B1DB0A4-1498-4DE9-B420-DB87DB181D18}" destId="{0CC54090-B58F-4ACC-B0A5-4C0945C91CE7}" srcOrd="0" destOrd="0" presId="urn:microsoft.com/office/officeart/2005/8/layout/chevron1"/>
    <dgm:cxn modelId="{00012F9F-AD4A-4514-B18E-93C17BD5D48C}" type="presOf" srcId="{BC17FDC7-ED7D-4067-A2CC-8CB30F987BD0}" destId="{4F6D7253-4AE8-475A-B039-6243FD788742}" srcOrd="0" destOrd="0" presId="urn:microsoft.com/office/officeart/2005/8/layout/chevron1"/>
    <dgm:cxn modelId="{59747CBC-CF78-4CFF-A5A1-4023AB7F7E51}" type="presOf" srcId="{5E019DEA-93F1-4C19-9F56-67BD2CF583EE}" destId="{4702A270-5BFF-40B8-956B-C8009D3E6112}" srcOrd="0" destOrd="0" presId="urn:microsoft.com/office/officeart/2005/8/layout/chevron1"/>
    <dgm:cxn modelId="{9C4C6FBE-A2E4-4D71-B37F-F286C277F444}" srcId="{B6126087-CADD-4AA3-B4B4-0C596DD32DCC}" destId="{9B1DB0A4-1498-4DE9-B420-DB87DB181D18}" srcOrd="1" destOrd="0" parTransId="{07D62E2D-1D19-43A3-AE51-0F1C91E4DBD6}" sibTransId="{208D2283-4E96-4DE1-9F9C-691C97717D60}"/>
    <dgm:cxn modelId="{A44DD1E4-0BF0-415F-808F-F579EC5D627E}" srcId="{B6126087-CADD-4AA3-B4B4-0C596DD32DCC}" destId="{5E019DEA-93F1-4C19-9F56-67BD2CF583EE}" srcOrd="2" destOrd="0" parTransId="{F7AE5197-13AB-4CB7-A4F9-05DDF3267F18}" sibTransId="{95F34338-4ED5-4062-8E70-4A0EB4C4E448}"/>
    <dgm:cxn modelId="{00AA0C81-583B-4FBC-8ADF-329FCE89EF4D}" type="presParOf" srcId="{B337B695-60F5-43AB-9115-8CEBBC5A15B0}" destId="{4F6D7253-4AE8-475A-B039-6243FD788742}" srcOrd="0" destOrd="0" presId="urn:microsoft.com/office/officeart/2005/8/layout/chevron1"/>
    <dgm:cxn modelId="{D276EE33-BB0E-43C7-AAE3-9C6DFAF91B7B}" type="presParOf" srcId="{B337B695-60F5-43AB-9115-8CEBBC5A15B0}" destId="{AAC8F96A-B4F9-4C69-9476-AB0824C7A10A}" srcOrd="1" destOrd="0" presId="urn:microsoft.com/office/officeart/2005/8/layout/chevron1"/>
    <dgm:cxn modelId="{F911F200-196E-4062-BA80-051E318E7236}" type="presParOf" srcId="{B337B695-60F5-43AB-9115-8CEBBC5A15B0}" destId="{0CC54090-B58F-4ACC-B0A5-4C0945C91CE7}" srcOrd="2" destOrd="0" presId="urn:microsoft.com/office/officeart/2005/8/layout/chevron1"/>
    <dgm:cxn modelId="{7923FE36-C8D5-4CD7-8901-CB4CFA1553A1}" type="presParOf" srcId="{B337B695-60F5-43AB-9115-8CEBBC5A15B0}" destId="{48DC615F-61F9-4909-B31C-99D40CFA3BBA}" srcOrd="3" destOrd="0" presId="urn:microsoft.com/office/officeart/2005/8/layout/chevron1"/>
    <dgm:cxn modelId="{93AAC62D-1E97-4FA4-ABAD-E3EE09DA0FDB}" type="presParOf" srcId="{B337B695-60F5-43AB-9115-8CEBBC5A15B0}" destId="{4702A270-5BFF-40B8-956B-C8009D3E6112}" srcOrd="4" destOrd="0" presId="urn:microsoft.com/office/officeart/2005/8/layout/chevron1"/>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39.xml><?xml version="1.0" encoding="utf-8"?>
<dgm:dataModel xmlns:dgm="http://schemas.openxmlformats.org/drawingml/2006/diagram" xmlns:a="http://schemas.openxmlformats.org/drawingml/2006/main">
  <dgm:ptLst>
    <dgm:pt modelId="{B6126087-CADD-4AA3-B4B4-0C596DD32DCC}" type="doc">
      <dgm:prSet loTypeId="urn:microsoft.com/office/officeart/2005/8/layout/chevron1" loCatId="process" qsTypeId="urn:microsoft.com/office/officeart/2005/8/quickstyle/simple1" qsCatId="simple" csTypeId="urn:microsoft.com/office/officeart/2005/8/colors/accent1_2" csCatId="accent1" phldr="1"/>
      <dgm:spPr/>
    </dgm:pt>
    <dgm:pt modelId="{BC17FDC7-ED7D-4067-A2CC-8CB30F987BD0}">
      <dgm:prSet phldrT="[Text]"/>
      <dgm:spPr>
        <a:solidFill>
          <a:srgbClr val="2E266D"/>
        </a:solidFill>
        <a:ln>
          <a:solidFill>
            <a:srgbClr val="EEF8EB"/>
          </a:solidFill>
        </a:ln>
      </dgm:spPr>
      <dgm:t>
        <a:bodyPr/>
        <a:lstStyle/>
        <a:p>
          <a:r>
            <a:rPr lang="en-US">
              <a:solidFill>
                <a:schemeClr val="bg1">
                  <a:lumMod val="50000"/>
                </a:schemeClr>
              </a:solidFill>
            </a:rPr>
            <a:t>What is a Harmful Algal Bloom?</a:t>
          </a:r>
        </a:p>
      </dgm:t>
    </dgm:pt>
    <dgm:pt modelId="{A18ED6A9-3204-427A-8E61-95F97B441334}" type="parTrans" cxnId="{1D19910E-A128-4292-A7A9-3FFB01383069}">
      <dgm:prSet/>
      <dgm:spPr/>
      <dgm:t>
        <a:bodyPr/>
        <a:lstStyle/>
        <a:p>
          <a:endParaRPr lang="en-US"/>
        </a:p>
      </dgm:t>
    </dgm:pt>
    <dgm:pt modelId="{3B0395C0-A2F3-422D-98D7-3BD185D0556F}" type="sibTrans" cxnId="{1D19910E-A128-4292-A7A9-3FFB01383069}">
      <dgm:prSet/>
      <dgm:spPr/>
      <dgm:t>
        <a:bodyPr/>
        <a:lstStyle/>
        <a:p>
          <a:endParaRPr lang="en-US"/>
        </a:p>
      </dgm:t>
    </dgm:pt>
    <dgm:pt modelId="{5E019DEA-93F1-4C19-9F56-67BD2CF583EE}">
      <dgm:prSet phldrT="[Text]"/>
      <dgm:spPr>
        <a:solidFill>
          <a:srgbClr val="2E266D"/>
        </a:solidFill>
        <a:ln>
          <a:solidFill>
            <a:srgbClr val="EEF8EB"/>
          </a:solidFill>
        </a:ln>
      </dgm:spPr>
      <dgm:t>
        <a:bodyPr/>
        <a:lstStyle/>
        <a:p>
          <a:pPr rtl="0"/>
          <a:r>
            <a:rPr lang="en-US">
              <a:solidFill>
                <a:srgbClr val="EEF8EB"/>
              </a:solidFill>
              <a:latin typeface="Calibri" panose="020F0502020204030204" pitchFamily="34" charset="0"/>
              <a:cs typeface="Calibri" panose="020F0502020204030204" pitchFamily="34" charset="0"/>
            </a:rPr>
            <a:t>Reporting HABs</a:t>
          </a:r>
        </a:p>
      </dgm:t>
    </dgm:pt>
    <dgm:pt modelId="{F7AE5197-13AB-4CB7-A4F9-05DDF3267F18}" type="parTrans" cxnId="{A44DD1E4-0BF0-415F-808F-F579EC5D627E}">
      <dgm:prSet/>
      <dgm:spPr/>
      <dgm:t>
        <a:bodyPr/>
        <a:lstStyle/>
        <a:p>
          <a:endParaRPr lang="en-US"/>
        </a:p>
      </dgm:t>
    </dgm:pt>
    <dgm:pt modelId="{95F34338-4ED5-4062-8E70-4A0EB4C4E448}" type="sibTrans" cxnId="{A44DD1E4-0BF0-415F-808F-F579EC5D627E}">
      <dgm:prSet/>
      <dgm:spPr/>
      <dgm:t>
        <a:bodyPr/>
        <a:lstStyle/>
        <a:p>
          <a:endParaRPr lang="en-US"/>
        </a:p>
      </dgm:t>
    </dgm:pt>
    <dgm:pt modelId="{9B1DB0A4-1498-4DE9-B420-DB87DB181D18}">
      <dgm:prSet phldrT="[Text]"/>
      <dgm:spPr>
        <a:solidFill>
          <a:srgbClr val="2E266D"/>
        </a:solidFill>
        <a:ln>
          <a:solidFill>
            <a:srgbClr val="EEF8EB"/>
          </a:solidFill>
        </a:ln>
      </dgm:spPr>
      <dgm:t>
        <a:bodyPr/>
        <a:lstStyle/>
        <a:p>
          <a:r>
            <a:rPr lang="en-US">
              <a:solidFill>
                <a:schemeClr val="bg1">
                  <a:lumMod val="50000"/>
                </a:schemeClr>
              </a:solidFill>
              <a:latin typeface="+mn-lt"/>
            </a:rPr>
            <a:t>Identifying HABs</a:t>
          </a:r>
        </a:p>
      </dgm:t>
    </dgm:pt>
    <dgm:pt modelId="{07D62E2D-1D19-43A3-AE51-0F1C91E4DBD6}" type="parTrans" cxnId="{9C4C6FBE-A2E4-4D71-B37F-F286C277F444}">
      <dgm:prSet/>
      <dgm:spPr/>
      <dgm:t>
        <a:bodyPr/>
        <a:lstStyle/>
        <a:p>
          <a:endParaRPr lang="en-US"/>
        </a:p>
      </dgm:t>
    </dgm:pt>
    <dgm:pt modelId="{208D2283-4E96-4DE1-9F9C-691C97717D60}" type="sibTrans" cxnId="{9C4C6FBE-A2E4-4D71-B37F-F286C277F444}">
      <dgm:prSet/>
      <dgm:spPr/>
      <dgm:t>
        <a:bodyPr/>
        <a:lstStyle/>
        <a:p>
          <a:endParaRPr lang="en-US"/>
        </a:p>
      </dgm:t>
    </dgm:pt>
    <dgm:pt modelId="{B337B695-60F5-43AB-9115-8CEBBC5A15B0}" type="pres">
      <dgm:prSet presAssocID="{B6126087-CADD-4AA3-B4B4-0C596DD32DCC}" presName="Name0" presStyleCnt="0">
        <dgm:presLayoutVars>
          <dgm:dir/>
          <dgm:animLvl val="lvl"/>
          <dgm:resizeHandles val="exact"/>
        </dgm:presLayoutVars>
      </dgm:prSet>
      <dgm:spPr/>
    </dgm:pt>
    <dgm:pt modelId="{4F6D7253-4AE8-475A-B039-6243FD788742}" type="pres">
      <dgm:prSet presAssocID="{BC17FDC7-ED7D-4067-A2CC-8CB30F987BD0}" presName="parTxOnly" presStyleLbl="node1" presStyleIdx="0" presStyleCnt="3">
        <dgm:presLayoutVars>
          <dgm:chMax val="0"/>
          <dgm:chPref val="0"/>
          <dgm:bulletEnabled val="1"/>
        </dgm:presLayoutVars>
      </dgm:prSet>
      <dgm:spPr/>
    </dgm:pt>
    <dgm:pt modelId="{AAC8F96A-B4F9-4C69-9476-AB0824C7A10A}" type="pres">
      <dgm:prSet presAssocID="{3B0395C0-A2F3-422D-98D7-3BD185D0556F}" presName="parTxOnlySpace" presStyleCnt="0"/>
      <dgm:spPr/>
    </dgm:pt>
    <dgm:pt modelId="{0CC54090-B58F-4ACC-B0A5-4C0945C91CE7}" type="pres">
      <dgm:prSet presAssocID="{9B1DB0A4-1498-4DE9-B420-DB87DB181D18}" presName="parTxOnly" presStyleLbl="node1" presStyleIdx="1" presStyleCnt="3">
        <dgm:presLayoutVars>
          <dgm:chMax val="0"/>
          <dgm:chPref val="0"/>
          <dgm:bulletEnabled val="1"/>
        </dgm:presLayoutVars>
      </dgm:prSet>
      <dgm:spPr/>
    </dgm:pt>
    <dgm:pt modelId="{48DC615F-61F9-4909-B31C-99D40CFA3BBA}" type="pres">
      <dgm:prSet presAssocID="{208D2283-4E96-4DE1-9F9C-691C97717D60}" presName="parTxOnlySpace" presStyleCnt="0"/>
      <dgm:spPr/>
    </dgm:pt>
    <dgm:pt modelId="{4702A270-5BFF-40B8-956B-C8009D3E6112}" type="pres">
      <dgm:prSet presAssocID="{5E019DEA-93F1-4C19-9F56-67BD2CF583EE}" presName="parTxOnly" presStyleLbl="node1" presStyleIdx="2" presStyleCnt="3">
        <dgm:presLayoutVars>
          <dgm:chMax val="0"/>
          <dgm:chPref val="0"/>
          <dgm:bulletEnabled val="1"/>
        </dgm:presLayoutVars>
      </dgm:prSet>
      <dgm:spPr/>
    </dgm:pt>
  </dgm:ptLst>
  <dgm:cxnLst>
    <dgm:cxn modelId="{1D19910E-A128-4292-A7A9-3FFB01383069}" srcId="{B6126087-CADD-4AA3-B4B4-0C596DD32DCC}" destId="{BC17FDC7-ED7D-4067-A2CC-8CB30F987BD0}" srcOrd="0" destOrd="0" parTransId="{A18ED6A9-3204-427A-8E61-95F97B441334}" sibTransId="{3B0395C0-A2F3-422D-98D7-3BD185D0556F}"/>
    <dgm:cxn modelId="{722C9C30-4455-4D2C-B532-91511A14CDE4}" type="presOf" srcId="{B6126087-CADD-4AA3-B4B4-0C596DD32DCC}" destId="{B337B695-60F5-43AB-9115-8CEBBC5A15B0}" srcOrd="0" destOrd="0" presId="urn:microsoft.com/office/officeart/2005/8/layout/chevron1"/>
    <dgm:cxn modelId="{14C20839-9D49-49AE-A0EC-2A4116154C31}" type="presOf" srcId="{9B1DB0A4-1498-4DE9-B420-DB87DB181D18}" destId="{0CC54090-B58F-4ACC-B0A5-4C0945C91CE7}" srcOrd="0" destOrd="0" presId="urn:microsoft.com/office/officeart/2005/8/layout/chevron1"/>
    <dgm:cxn modelId="{00012F9F-AD4A-4514-B18E-93C17BD5D48C}" type="presOf" srcId="{BC17FDC7-ED7D-4067-A2CC-8CB30F987BD0}" destId="{4F6D7253-4AE8-475A-B039-6243FD788742}" srcOrd="0" destOrd="0" presId="urn:microsoft.com/office/officeart/2005/8/layout/chevron1"/>
    <dgm:cxn modelId="{59747CBC-CF78-4CFF-A5A1-4023AB7F7E51}" type="presOf" srcId="{5E019DEA-93F1-4C19-9F56-67BD2CF583EE}" destId="{4702A270-5BFF-40B8-956B-C8009D3E6112}" srcOrd="0" destOrd="0" presId="urn:microsoft.com/office/officeart/2005/8/layout/chevron1"/>
    <dgm:cxn modelId="{9C4C6FBE-A2E4-4D71-B37F-F286C277F444}" srcId="{B6126087-CADD-4AA3-B4B4-0C596DD32DCC}" destId="{9B1DB0A4-1498-4DE9-B420-DB87DB181D18}" srcOrd="1" destOrd="0" parTransId="{07D62E2D-1D19-43A3-AE51-0F1C91E4DBD6}" sibTransId="{208D2283-4E96-4DE1-9F9C-691C97717D60}"/>
    <dgm:cxn modelId="{A44DD1E4-0BF0-415F-808F-F579EC5D627E}" srcId="{B6126087-CADD-4AA3-B4B4-0C596DD32DCC}" destId="{5E019DEA-93F1-4C19-9F56-67BD2CF583EE}" srcOrd="2" destOrd="0" parTransId="{F7AE5197-13AB-4CB7-A4F9-05DDF3267F18}" sibTransId="{95F34338-4ED5-4062-8E70-4A0EB4C4E448}"/>
    <dgm:cxn modelId="{00AA0C81-583B-4FBC-8ADF-329FCE89EF4D}" type="presParOf" srcId="{B337B695-60F5-43AB-9115-8CEBBC5A15B0}" destId="{4F6D7253-4AE8-475A-B039-6243FD788742}" srcOrd="0" destOrd="0" presId="urn:microsoft.com/office/officeart/2005/8/layout/chevron1"/>
    <dgm:cxn modelId="{D276EE33-BB0E-43C7-AAE3-9C6DFAF91B7B}" type="presParOf" srcId="{B337B695-60F5-43AB-9115-8CEBBC5A15B0}" destId="{AAC8F96A-B4F9-4C69-9476-AB0824C7A10A}" srcOrd="1" destOrd="0" presId="urn:microsoft.com/office/officeart/2005/8/layout/chevron1"/>
    <dgm:cxn modelId="{F911F200-196E-4062-BA80-051E318E7236}" type="presParOf" srcId="{B337B695-60F5-43AB-9115-8CEBBC5A15B0}" destId="{0CC54090-B58F-4ACC-B0A5-4C0945C91CE7}" srcOrd="2" destOrd="0" presId="urn:microsoft.com/office/officeart/2005/8/layout/chevron1"/>
    <dgm:cxn modelId="{7923FE36-C8D5-4CD7-8901-CB4CFA1553A1}" type="presParOf" srcId="{B337B695-60F5-43AB-9115-8CEBBC5A15B0}" destId="{48DC615F-61F9-4909-B31C-99D40CFA3BBA}" srcOrd="3" destOrd="0" presId="urn:microsoft.com/office/officeart/2005/8/layout/chevron1"/>
    <dgm:cxn modelId="{93AAC62D-1E97-4FA4-ABAD-E3EE09DA0FDB}" type="presParOf" srcId="{B337B695-60F5-43AB-9115-8CEBBC5A15B0}" destId="{4702A270-5BFF-40B8-956B-C8009D3E6112}" srcOrd="4"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B6126087-CADD-4AA3-B4B4-0C596DD32DCC}" type="doc">
      <dgm:prSet loTypeId="urn:microsoft.com/office/officeart/2005/8/layout/chevron1" loCatId="process" qsTypeId="urn:microsoft.com/office/officeart/2005/8/quickstyle/simple1" qsCatId="simple" csTypeId="urn:microsoft.com/office/officeart/2005/8/colors/accent1_2" csCatId="accent1" phldr="1"/>
      <dgm:spPr/>
    </dgm:pt>
    <dgm:pt modelId="{BC17FDC7-ED7D-4067-A2CC-8CB30F987BD0}">
      <dgm:prSet phldrT="[Text]"/>
      <dgm:spPr>
        <a:solidFill>
          <a:srgbClr val="2E266D"/>
        </a:solidFill>
        <a:ln>
          <a:solidFill>
            <a:srgbClr val="EEF8EB"/>
          </a:solidFill>
        </a:ln>
      </dgm:spPr>
      <dgm:t>
        <a:bodyPr/>
        <a:lstStyle/>
        <a:p>
          <a:r>
            <a:rPr lang="en-US">
              <a:solidFill>
                <a:srgbClr val="EEF8EB"/>
              </a:solidFill>
            </a:rPr>
            <a:t>What is a Harmful Algal Bloom?</a:t>
          </a:r>
        </a:p>
      </dgm:t>
    </dgm:pt>
    <dgm:pt modelId="{A18ED6A9-3204-427A-8E61-95F97B441334}" type="parTrans" cxnId="{1D19910E-A128-4292-A7A9-3FFB01383069}">
      <dgm:prSet/>
      <dgm:spPr/>
      <dgm:t>
        <a:bodyPr/>
        <a:lstStyle/>
        <a:p>
          <a:endParaRPr lang="en-US"/>
        </a:p>
      </dgm:t>
    </dgm:pt>
    <dgm:pt modelId="{3B0395C0-A2F3-422D-98D7-3BD185D0556F}" type="sibTrans" cxnId="{1D19910E-A128-4292-A7A9-3FFB01383069}">
      <dgm:prSet/>
      <dgm:spPr/>
      <dgm:t>
        <a:bodyPr/>
        <a:lstStyle/>
        <a:p>
          <a:endParaRPr lang="en-US"/>
        </a:p>
      </dgm:t>
    </dgm:pt>
    <dgm:pt modelId="{5E019DEA-93F1-4C19-9F56-67BD2CF583EE}">
      <dgm:prSet phldrT="[Text]"/>
      <dgm:spPr>
        <a:solidFill>
          <a:srgbClr val="2E266D"/>
        </a:solidFill>
        <a:ln>
          <a:solidFill>
            <a:srgbClr val="EEF8EB"/>
          </a:solidFill>
        </a:ln>
      </dgm:spPr>
      <dgm:t>
        <a:bodyPr/>
        <a:lstStyle/>
        <a:p>
          <a:pPr rtl="0"/>
          <a:r>
            <a:rPr lang="en-US" b="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Reporting HABs</a:t>
          </a:r>
        </a:p>
      </dgm:t>
    </dgm:pt>
    <dgm:pt modelId="{F7AE5197-13AB-4CB7-A4F9-05DDF3267F18}" type="parTrans" cxnId="{A44DD1E4-0BF0-415F-808F-F579EC5D627E}">
      <dgm:prSet/>
      <dgm:spPr/>
      <dgm:t>
        <a:bodyPr/>
        <a:lstStyle/>
        <a:p>
          <a:endParaRPr lang="en-US"/>
        </a:p>
      </dgm:t>
    </dgm:pt>
    <dgm:pt modelId="{95F34338-4ED5-4062-8E70-4A0EB4C4E448}" type="sibTrans" cxnId="{A44DD1E4-0BF0-415F-808F-F579EC5D627E}">
      <dgm:prSet/>
      <dgm:spPr/>
      <dgm:t>
        <a:bodyPr/>
        <a:lstStyle/>
        <a:p>
          <a:endParaRPr lang="en-US"/>
        </a:p>
      </dgm:t>
    </dgm:pt>
    <dgm:pt modelId="{9B1DB0A4-1498-4DE9-B420-DB87DB181D18}">
      <dgm:prSet phldrT="[Text]"/>
      <dgm:spPr>
        <a:solidFill>
          <a:srgbClr val="2E266D"/>
        </a:solidFill>
        <a:ln>
          <a:solidFill>
            <a:srgbClr val="EEF8EB"/>
          </a:solidFill>
        </a:ln>
      </dgm:spPr>
      <dgm:t>
        <a:bodyPr/>
        <a:lstStyle/>
        <a:p>
          <a:r>
            <a:rPr lang="en-US" b="0">
              <a:solidFill>
                <a:schemeClr val="bg1">
                  <a:lumMod val="65000"/>
                </a:schemeClr>
              </a:solidFill>
              <a:latin typeface="+mn-lt"/>
            </a:rPr>
            <a:t>Identifying HABs</a:t>
          </a:r>
        </a:p>
      </dgm:t>
    </dgm:pt>
    <dgm:pt modelId="{07D62E2D-1D19-43A3-AE51-0F1C91E4DBD6}" type="parTrans" cxnId="{9C4C6FBE-A2E4-4D71-B37F-F286C277F444}">
      <dgm:prSet/>
      <dgm:spPr/>
      <dgm:t>
        <a:bodyPr/>
        <a:lstStyle/>
        <a:p>
          <a:endParaRPr lang="en-US"/>
        </a:p>
      </dgm:t>
    </dgm:pt>
    <dgm:pt modelId="{208D2283-4E96-4DE1-9F9C-691C97717D60}" type="sibTrans" cxnId="{9C4C6FBE-A2E4-4D71-B37F-F286C277F444}">
      <dgm:prSet/>
      <dgm:spPr/>
      <dgm:t>
        <a:bodyPr/>
        <a:lstStyle/>
        <a:p>
          <a:endParaRPr lang="en-US"/>
        </a:p>
      </dgm:t>
    </dgm:pt>
    <dgm:pt modelId="{B337B695-60F5-43AB-9115-8CEBBC5A15B0}" type="pres">
      <dgm:prSet presAssocID="{B6126087-CADD-4AA3-B4B4-0C596DD32DCC}" presName="Name0" presStyleCnt="0">
        <dgm:presLayoutVars>
          <dgm:dir/>
          <dgm:animLvl val="lvl"/>
          <dgm:resizeHandles val="exact"/>
        </dgm:presLayoutVars>
      </dgm:prSet>
      <dgm:spPr/>
    </dgm:pt>
    <dgm:pt modelId="{4F6D7253-4AE8-475A-B039-6243FD788742}" type="pres">
      <dgm:prSet presAssocID="{BC17FDC7-ED7D-4067-A2CC-8CB30F987BD0}" presName="parTxOnly" presStyleLbl="node1" presStyleIdx="0" presStyleCnt="3">
        <dgm:presLayoutVars>
          <dgm:chMax val="0"/>
          <dgm:chPref val="0"/>
          <dgm:bulletEnabled val="1"/>
        </dgm:presLayoutVars>
      </dgm:prSet>
      <dgm:spPr/>
    </dgm:pt>
    <dgm:pt modelId="{AAC8F96A-B4F9-4C69-9476-AB0824C7A10A}" type="pres">
      <dgm:prSet presAssocID="{3B0395C0-A2F3-422D-98D7-3BD185D0556F}" presName="parTxOnlySpace" presStyleCnt="0"/>
      <dgm:spPr/>
    </dgm:pt>
    <dgm:pt modelId="{0CC54090-B58F-4ACC-B0A5-4C0945C91CE7}" type="pres">
      <dgm:prSet presAssocID="{9B1DB0A4-1498-4DE9-B420-DB87DB181D18}" presName="parTxOnly" presStyleLbl="node1" presStyleIdx="1" presStyleCnt="3">
        <dgm:presLayoutVars>
          <dgm:chMax val="0"/>
          <dgm:chPref val="0"/>
          <dgm:bulletEnabled val="1"/>
        </dgm:presLayoutVars>
      </dgm:prSet>
      <dgm:spPr/>
    </dgm:pt>
    <dgm:pt modelId="{48DC615F-61F9-4909-B31C-99D40CFA3BBA}" type="pres">
      <dgm:prSet presAssocID="{208D2283-4E96-4DE1-9F9C-691C97717D60}" presName="parTxOnlySpace" presStyleCnt="0"/>
      <dgm:spPr/>
    </dgm:pt>
    <dgm:pt modelId="{4702A270-5BFF-40B8-956B-C8009D3E6112}" type="pres">
      <dgm:prSet presAssocID="{5E019DEA-93F1-4C19-9F56-67BD2CF583EE}" presName="parTxOnly" presStyleLbl="node1" presStyleIdx="2" presStyleCnt="3">
        <dgm:presLayoutVars>
          <dgm:chMax val="0"/>
          <dgm:chPref val="0"/>
          <dgm:bulletEnabled val="1"/>
        </dgm:presLayoutVars>
      </dgm:prSet>
      <dgm:spPr/>
    </dgm:pt>
  </dgm:ptLst>
  <dgm:cxnLst>
    <dgm:cxn modelId="{1D19910E-A128-4292-A7A9-3FFB01383069}" srcId="{B6126087-CADD-4AA3-B4B4-0C596DD32DCC}" destId="{BC17FDC7-ED7D-4067-A2CC-8CB30F987BD0}" srcOrd="0" destOrd="0" parTransId="{A18ED6A9-3204-427A-8E61-95F97B441334}" sibTransId="{3B0395C0-A2F3-422D-98D7-3BD185D0556F}"/>
    <dgm:cxn modelId="{722C9C30-4455-4D2C-B532-91511A14CDE4}" type="presOf" srcId="{B6126087-CADD-4AA3-B4B4-0C596DD32DCC}" destId="{B337B695-60F5-43AB-9115-8CEBBC5A15B0}" srcOrd="0" destOrd="0" presId="urn:microsoft.com/office/officeart/2005/8/layout/chevron1"/>
    <dgm:cxn modelId="{14C20839-9D49-49AE-A0EC-2A4116154C31}" type="presOf" srcId="{9B1DB0A4-1498-4DE9-B420-DB87DB181D18}" destId="{0CC54090-B58F-4ACC-B0A5-4C0945C91CE7}" srcOrd="0" destOrd="0" presId="urn:microsoft.com/office/officeart/2005/8/layout/chevron1"/>
    <dgm:cxn modelId="{00012F9F-AD4A-4514-B18E-93C17BD5D48C}" type="presOf" srcId="{BC17FDC7-ED7D-4067-A2CC-8CB30F987BD0}" destId="{4F6D7253-4AE8-475A-B039-6243FD788742}" srcOrd="0" destOrd="0" presId="urn:microsoft.com/office/officeart/2005/8/layout/chevron1"/>
    <dgm:cxn modelId="{59747CBC-CF78-4CFF-A5A1-4023AB7F7E51}" type="presOf" srcId="{5E019DEA-93F1-4C19-9F56-67BD2CF583EE}" destId="{4702A270-5BFF-40B8-956B-C8009D3E6112}" srcOrd="0" destOrd="0" presId="urn:microsoft.com/office/officeart/2005/8/layout/chevron1"/>
    <dgm:cxn modelId="{9C4C6FBE-A2E4-4D71-B37F-F286C277F444}" srcId="{B6126087-CADD-4AA3-B4B4-0C596DD32DCC}" destId="{9B1DB0A4-1498-4DE9-B420-DB87DB181D18}" srcOrd="1" destOrd="0" parTransId="{07D62E2D-1D19-43A3-AE51-0F1C91E4DBD6}" sibTransId="{208D2283-4E96-4DE1-9F9C-691C97717D60}"/>
    <dgm:cxn modelId="{A44DD1E4-0BF0-415F-808F-F579EC5D627E}" srcId="{B6126087-CADD-4AA3-B4B4-0C596DD32DCC}" destId="{5E019DEA-93F1-4C19-9F56-67BD2CF583EE}" srcOrd="2" destOrd="0" parTransId="{F7AE5197-13AB-4CB7-A4F9-05DDF3267F18}" sibTransId="{95F34338-4ED5-4062-8E70-4A0EB4C4E448}"/>
    <dgm:cxn modelId="{00AA0C81-583B-4FBC-8ADF-329FCE89EF4D}" type="presParOf" srcId="{B337B695-60F5-43AB-9115-8CEBBC5A15B0}" destId="{4F6D7253-4AE8-475A-B039-6243FD788742}" srcOrd="0" destOrd="0" presId="urn:microsoft.com/office/officeart/2005/8/layout/chevron1"/>
    <dgm:cxn modelId="{D276EE33-BB0E-43C7-AAE3-9C6DFAF91B7B}" type="presParOf" srcId="{B337B695-60F5-43AB-9115-8CEBBC5A15B0}" destId="{AAC8F96A-B4F9-4C69-9476-AB0824C7A10A}" srcOrd="1" destOrd="0" presId="urn:microsoft.com/office/officeart/2005/8/layout/chevron1"/>
    <dgm:cxn modelId="{F911F200-196E-4062-BA80-051E318E7236}" type="presParOf" srcId="{B337B695-60F5-43AB-9115-8CEBBC5A15B0}" destId="{0CC54090-B58F-4ACC-B0A5-4C0945C91CE7}" srcOrd="2" destOrd="0" presId="urn:microsoft.com/office/officeart/2005/8/layout/chevron1"/>
    <dgm:cxn modelId="{7923FE36-C8D5-4CD7-8901-CB4CFA1553A1}" type="presParOf" srcId="{B337B695-60F5-43AB-9115-8CEBBC5A15B0}" destId="{48DC615F-61F9-4909-B31C-99D40CFA3BBA}" srcOrd="3" destOrd="0" presId="urn:microsoft.com/office/officeart/2005/8/layout/chevron1"/>
    <dgm:cxn modelId="{93AAC62D-1E97-4FA4-ABAD-E3EE09DA0FDB}" type="presParOf" srcId="{B337B695-60F5-43AB-9115-8CEBBC5A15B0}" destId="{4702A270-5BFF-40B8-956B-C8009D3E6112}"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40.xml><?xml version="1.0" encoding="utf-8"?>
<dgm:dataModel xmlns:dgm="http://schemas.openxmlformats.org/drawingml/2006/diagram" xmlns:a="http://schemas.openxmlformats.org/drawingml/2006/main">
  <dgm:ptLst>
    <dgm:pt modelId="{B6126087-CADD-4AA3-B4B4-0C596DD32DCC}" type="doc">
      <dgm:prSet loTypeId="urn:microsoft.com/office/officeart/2005/8/layout/chevron1" loCatId="process" qsTypeId="urn:microsoft.com/office/officeart/2005/8/quickstyle/simple1" qsCatId="simple" csTypeId="urn:microsoft.com/office/officeart/2005/8/colors/accent1_2" csCatId="accent1" phldr="1"/>
      <dgm:spPr/>
    </dgm:pt>
    <dgm:pt modelId="{BC17FDC7-ED7D-4067-A2CC-8CB30F987BD0}">
      <dgm:prSet phldrT="[Text]"/>
      <dgm:spPr>
        <a:solidFill>
          <a:srgbClr val="2E266D"/>
        </a:solidFill>
        <a:ln>
          <a:solidFill>
            <a:srgbClr val="EEF8EB"/>
          </a:solidFill>
        </a:ln>
      </dgm:spPr>
      <dgm:t>
        <a:bodyPr/>
        <a:lstStyle/>
        <a:p>
          <a:r>
            <a:rPr lang="en-US">
              <a:solidFill>
                <a:schemeClr val="bg1">
                  <a:lumMod val="50000"/>
                </a:schemeClr>
              </a:solidFill>
            </a:rPr>
            <a:t>What is a Harmful Algal Bloom?</a:t>
          </a:r>
        </a:p>
      </dgm:t>
    </dgm:pt>
    <dgm:pt modelId="{A18ED6A9-3204-427A-8E61-95F97B441334}" type="parTrans" cxnId="{1D19910E-A128-4292-A7A9-3FFB01383069}">
      <dgm:prSet/>
      <dgm:spPr/>
      <dgm:t>
        <a:bodyPr/>
        <a:lstStyle/>
        <a:p>
          <a:endParaRPr lang="en-US"/>
        </a:p>
      </dgm:t>
    </dgm:pt>
    <dgm:pt modelId="{3B0395C0-A2F3-422D-98D7-3BD185D0556F}" type="sibTrans" cxnId="{1D19910E-A128-4292-A7A9-3FFB01383069}">
      <dgm:prSet/>
      <dgm:spPr/>
      <dgm:t>
        <a:bodyPr/>
        <a:lstStyle/>
        <a:p>
          <a:endParaRPr lang="en-US"/>
        </a:p>
      </dgm:t>
    </dgm:pt>
    <dgm:pt modelId="{5E019DEA-93F1-4C19-9F56-67BD2CF583EE}">
      <dgm:prSet phldrT="[Text]"/>
      <dgm:spPr>
        <a:solidFill>
          <a:srgbClr val="2E266D"/>
        </a:solidFill>
        <a:ln>
          <a:solidFill>
            <a:srgbClr val="EEF8EB"/>
          </a:solidFill>
        </a:ln>
      </dgm:spPr>
      <dgm:t>
        <a:bodyPr/>
        <a:lstStyle/>
        <a:p>
          <a:pPr rtl="0"/>
          <a:r>
            <a:rPr lang="en-US">
              <a:solidFill>
                <a:srgbClr val="EEF8EB"/>
              </a:solidFill>
              <a:latin typeface="Calibri" panose="020F0502020204030204" pitchFamily="34" charset="0"/>
              <a:cs typeface="Calibri" panose="020F0502020204030204" pitchFamily="34" charset="0"/>
            </a:rPr>
            <a:t>Reporting HABs</a:t>
          </a:r>
        </a:p>
      </dgm:t>
    </dgm:pt>
    <dgm:pt modelId="{F7AE5197-13AB-4CB7-A4F9-05DDF3267F18}" type="parTrans" cxnId="{A44DD1E4-0BF0-415F-808F-F579EC5D627E}">
      <dgm:prSet/>
      <dgm:spPr/>
      <dgm:t>
        <a:bodyPr/>
        <a:lstStyle/>
        <a:p>
          <a:endParaRPr lang="en-US"/>
        </a:p>
      </dgm:t>
    </dgm:pt>
    <dgm:pt modelId="{95F34338-4ED5-4062-8E70-4A0EB4C4E448}" type="sibTrans" cxnId="{A44DD1E4-0BF0-415F-808F-F579EC5D627E}">
      <dgm:prSet/>
      <dgm:spPr/>
      <dgm:t>
        <a:bodyPr/>
        <a:lstStyle/>
        <a:p>
          <a:endParaRPr lang="en-US"/>
        </a:p>
      </dgm:t>
    </dgm:pt>
    <dgm:pt modelId="{9B1DB0A4-1498-4DE9-B420-DB87DB181D18}">
      <dgm:prSet phldrT="[Text]"/>
      <dgm:spPr>
        <a:solidFill>
          <a:srgbClr val="2E266D"/>
        </a:solidFill>
        <a:ln>
          <a:solidFill>
            <a:srgbClr val="EEF8EB"/>
          </a:solidFill>
        </a:ln>
      </dgm:spPr>
      <dgm:t>
        <a:bodyPr/>
        <a:lstStyle/>
        <a:p>
          <a:r>
            <a:rPr lang="en-US">
              <a:solidFill>
                <a:schemeClr val="bg1">
                  <a:lumMod val="50000"/>
                </a:schemeClr>
              </a:solidFill>
              <a:latin typeface="+mn-lt"/>
            </a:rPr>
            <a:t>Identifying HABs</a:t>
          </a:r>
        </a:p>
      </dgm:t>
    </dgm:pt>
    <dgm:pt modelId="{07D62E2D-1D19-43A3-AE51-0F1C91E4DBD6}" type="parTrans" cxnId="{9C4C6FBE-A2E4-4D71-B37F-F286C277F444}">
      <dgm:prSet/>
      <dgm:spPr/>
      <dgm:t>
        <a:bodyPr/>
        <a:lstStyle/>
        <a:p>
          <a:endParaRPr lang="en-US"/>
        </a:p>
      </dgm:t>
    </dgm:pt>
    <dgm:pt modelId="{208D2283-4E96-4DE1-9F9C-691C97717D60}" type="sibTrans" cxnId="{9C4C6FBE-A2E4-4D71-B37F-F286C277F444}">
      <dgm:prSet/>
      <dgm:spPr/>
      <dgm:t>
        <a:bodyPr/>
        <a:lstStyle/>
        <a:p>
          <a:endParaRPr lang="en-US"/>
        </a:p>
      </dgm:t>
    </dgm:pt>
    <dgm:pt modelId="{B337B695-60F5-43AB-9115-8CEBBC5A15B0}" type="pres">
      <dgm:prSet presAssocID="{B6126087-CADD-4AA3-B4B4-0C596DD32DCC}" presName="Name0" presStyleCnt="0">
        <dgm:presLayoutVars>
          <dgm:dir/>
          <dgm:animLvl val="lvl"/>
          <dgm:resizeHandles val="exact"/>
        </dgm:presLayoutVars>
      </dgm:prSet>
      <dgm:spPr/>
    </dgm:pt>
    <dgm:pt modelId="{4F6D7253-4AE8-475A-B039-6243FD788742}" type="pres">
      <dgm:prSet presAssocID="{BC17FDC7-ED7D-4067-A2CC-8CB30F987BD0}" presName="parTxOnly" presStyleLbl="node1" presStyleIdx="0" presStyleCnt="3">
        <dgm:presLayoutVars>
          <dgm:chMax val="0"/>
          <dgm:chPref val="0"/>
          <dgm:bulletEnabled val="1"/>
        </dgm:presLayoutVars>
      </dgm:prSet>
      <dgm:spPr/>
    </dgm:pt>
    <dgm:pt modelId="{AAC8F96A-B4F9-4C69-9476-AB0824C7A10A}" type="pres">
      <dgm:prSet presAssocID="{3B0395C0-A2F3-422D-98D7-3BD185D0556F}" presName="parTxOnlySpace" presStyleCnt="0"/>
      <dgm:spPr/>
    </dgm:pt>
    <dgm:pt modelId="{0CC54090-B58F-4ACC-B0A5-4C0945C91CE7}" type="pres">
      <dgm:prSet presAssocID="{9B1DB0A4-1498-4DE9-B420-DB87DB181D18}" presName="parTxOnly" presStyleLbl="node1" presStyleIdx="1" presStyleCnt="3">
        <dgm:presLayoutVars>
          <dgm:chMax val="0"/>
          <dgm:chPref val="0"/>
          <dgm:bulletEnabled val="1"/>
        </dgm:presLayoutVars>
      </dgm:prSet>
      <dgm:spPr/>
    </dgm:pt>
    <dgm:pt modelId="{48DC615F-61F9-4909-B31C-99D40CFA3BBA}" type="pres">
      <dgm:prSet presAssocID="{208D2283-4E96-4DE1-9F9C-691C97717D60}" presName="parTxOnlySpace" presStyleCnt="0"/>
      <dgm:spPr/>
    </dgm:pt>
    <dgm:pt modelId="{4702A270-5BFF-40B8-956B-C8009D3E6112}" type="pres">
      <dgm:prSet presAssocID="{5E019DEA-93F1-4C19-9F56-67BD2CF583EE}" presName="parTxOnly" presStyleLbl="node1" presStyleIdx="2" presStyleCnt="3">
        <dgm:presLayoutVars>
          <dgm:chMax val="0"/>
          <dgm:chPref val="0"/>
          <dgm:bulletEnabled val="1"/>
        </dgm:presLayoutVars>
      </dgm:prSet>
      <dgm:spPr/>
    </dgm:pt>
  </dgm:ptLst>
  <dgm:cxnLst>
    <dgm:cxn modelId="{1D19910E-A128-4292-A7A9-3FFB01383069}" srcId="{B6126087-CADD-4AA3-B4B4-0C596DD32DCC}" destId="{BC17FDC7-ED7D-4067-A2CC-8CB30F987BD0}" srcOrd="0" destOrd="0" parTransId="{A18ED6A9-3204-427A-8E61-95F97B441334}" sibTransId="{3B0395C0-A2F3-422D-98D7-3BD185D0556F}"/>
    <dgm:cxn modelId="{722C9C30-4455-4D2C-B532-91511A14CDE4}" type="presOf" srcId="{B6126087-CADD-4AA3-B4B4-0C596DD32DCC}" destId="{B337B695-60F5-43AB-9115-8CEBBC5A15B0}" srcOrd="0" destOrd="0" presId="urn:microsoft.com/office/officeart/2005/8/layout/chevron1"/>
    <dgm:cxn modelId="{14C20839-9D49-49AE-A0EC-2A4116154C31}" type="presOf" srcId="{9B1DB0A4-1498-4DE9-B420-DB87DB181D18}" destId="{0CC54090-B58F-4ACC-B0A5-4C0945C91CE7}" srcOrd="0" destOrd="0" presId="urn:microsoft.com/office/officeart/2005/8/layout/chevron1"/>
    <dgm:cxn modelId="{00012F9F-AD4A-4514-B18E-93C17BD5D48C}" type="presOf" srcId="{BC17FDC7-ED7D-4067-A2CC-8CB30F987BD0}" destId="{4F6D7253-4AE8-475A-B039-6243FD788742}" srcOrd="0" destOrd="0" presId="urn:microsoft.com/office/officeart/2005/8/layout/chevron1"/>
    <dgm:cxn modelId="{59747CBC-CF78-4CFF-A5A1-4023AB7F7E51}" type="presOf" srcId="{5E019DEA-93F1-4C19-9F56-67BD2CF583EE}" destId="{4702A270-5BFF-40B8-956B-C8009D3E6112}" srcOrd="0" destOrd="0" presId="urn:microsoft.com/office/officeart/2005/8/layout/chevron1"/>
    <dgm:cxn modelId="{9C4C6FBE-A2E4-4D71-B37F-F286C277F444}" srcId="{B6126087-CADD-4AA3-B4B4-0C596DD32DCC}" destId="{9B1DB0A4-1498-4DE9-B420-DB87DB181D18}" srcOrd="1" destOrd="0" parTransId="{07D62E2D-1D19-43A3-AE51-0F1C91E4DBD6}" sibTransId="{208D2283-4E96-4DE1-9F9C-691C97717D60}"/>
    <dgm:cxn modelId="{A44DD1E4-0BF0-415F-808F-F579EC5D627E}" srcId="{B6126087-CADD-4AA3-B4B4-0C596DD32DCC}" destId="{5E019DEA-93F1-4C19-9F56-67BD2CF583EE}" srcOrd="2" destOrd="0" parTransId="{F7AE5197-13AB-4CB7-A4F9-05DDF3267F18}" sibTransId="{95F34338-4ED5-4062-8E70-4A0EB4C4E448}"/>
    <dgm:cxn modelId="{00AA0C81-583B-4FBC-8ADF-329FCE89EF4D}" type="presParOf" srcId="{B337B695-60F5-43AB-9115-8CEBBC5A15B0}" destId="{4F6D7253-4AE8-475A-B039-6243FD788742}" srcOrd="0" destOrd="0" presId="urn:microsoft.com/office/officeart/2005/8/layout/chevron1"/>
    <dgm:cxn modelId="{D276EE33-BB0E-43C7-AAE3-9C6DFAF91B7B}" type="presParOf" srcId="{B337B695-60F5-43AB-9115-8CEBBC5A15B0}" destId="{AAC8F96A-B4F9-4C69-9476-AB0824C7A10A}" srcOrd="1" destOrd="0" presId="urn:microsoft.com/office/officeart/2005/8/layout/chevron1"/>
    <dgm:cxn modelId="{F911F200-196E-4062-BA80-051E318E7236}" type="presParOf" srcId="{B337B695-60F5-43AB-9115-8CEBBC5A15B0}" destId="{0CC54090-B58F-4ACC-B0A5-4C0945C91CE7}" srcOrd="2" destOrd="0" presId="urn:microsoft.com/office/officeart/2005/8/layout/chevron1"/>
    <dgm:cxn modelId="{7923FE36-C8D5-4CD7-8901-CB4CFA1553A1}" type="presParOf" srcId="{B337B695-60F5-43AB-9115-8CEBBC5A15B0}" destId="{48DC615F-61F9-4909-B31C-99D40CFA3BBA}" srcOrd="3" destOrd="0" presId="urn:microsoft.com/office/officeart/2005/8/layout/chevron1"/>
    <dgm:cxn modelId="{93AAC62D-1E97-4FA4-ABAD-E3EE09DA0FDB}" type="presParOf" srcId="{B337B695-60F5-43AB-9115-8CEBBC5A15B0}" destId="{4702A270-5BFF-40B8-956B-C8009D3E6112}"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41.xml><?xml version="1.0" encoding="utf-8"?>
<dgm:dataModel xmlns:dgm="http://schemas.openxmlformats.org/drawingml/2006/diagram" xmlns:a="http://schemas.openxmlformats.org/drawingml/2006/main">
  <dgm:ptLst>
    <dgm:pt modelId="{B6126087-CADD-4AA3-B4B4-0C596DD32DCC}" type="doc">
      <dgm:prSet loTypeId="urn:microsoft.com/office/officeart/2005/8/layout/chevron1" loCatId="process" qsTypeId="urn:microsoft.com/office/officeart/2005/8/quickstyle/simple1" qsCatId="simple" csTypeId="urn:microsoft.com/office/officeart/2005/8/colors/accent1_2" csCatId="accent1" phldr="1"/>
      <dgm:spPr/>
    </dgm:pt>
    <dgm:pt modelId="{BC17FDC7-ED7D-4067-A2CC-8CB30F987BD0}">
      <dgm:prSet phldrT="[Text]"/>
      <dgm:spPr>
        <a:solidFill>
          <a:srgbClr val="2E266D"/>
        </a:solidFill>
        <a:ln>
          <a:solidFill>
            <a:srgbClr val="EEF8EB"/>
          </a:solidFill>
        </a:ln>
      </dgm:spPr>
      <dgm:t>
        <a:bodyPr/>
        <a:lstStyle/>
        <a:p>
          <a:r>
            <a:rPr lang="en-US">
              <a:solidFill>
                <a:schemeClr val="bg1">
                  <a:lumMod val="50000"/>
                </a:schemeClr>
              </a:solidFill>
            </a:rPr>
            <a:t>What is a Harmful Algal Bloom?</a:t>
          </a:r>
        </a:p>
      </dgm:t>
    </dgm:pt>
    <dgm:pt modelId="{A18ED6A9-3204-427A-8E61-95F97B441334}" type="parTrans" cxnId="{1D19910E-A128-4292-A7A9-3FFB01383069}">
      <dgm:prSet/>
      <dgm:spPr/>
      <dgm:t>
        <a:bodyPr/>
        <a:lstStyle/>
        <a:p>
          <a:endParaRPr lang="en-US"/>
        </a:p>
      </dgm:t>
    </dgm:pt>
    <dgm:pt modelId="{3B0395C0-A2F3-422D-98D7-3BD185D0556F}" type="sibTrans" cxnId="{1D19910E-A128-4292-A7A9-3FFB01383069}">
      <dgm:prSet/>
      <dgm:spPr/>
      <dgm:t>
        <a:bodyPr/>
        <a:lstStyle/>
        <a:p>
          <a:endParaRPr lang="en-US"/>
        </a:p>
      </dgm:t>
    </dgm:pt>
    <dgm:pt modelId="{5E019DEA-93F1-4C19-9F56-67BD2CF583EE}">
      <dgm:prSet phldrT="[Text]"/>
      <dgm:spPr>
        <a:solidFill>
          <a:srgbClr val="2E266D"/>
        </a:solidFill>
        <a:ln>
          <a:solidFill>
            <a:srgbClr val="EEF8EB"/>
          </a:solidFill>
        </a:ln>
      </dgm:spPr>
      <dgm:t>
        <a:bodyPr/>
        <a:lstStyle/>
        <a:p>
          <a:pPr rtl="0"/>
          <a:r>
            <a:rPr lang="en-US">
              <a:solidFill>
                <a:srgbClr val="EEF8EB"/>
              </a:solidFill>
              <a:latin typeface="Calibri" panose="020F0502020204030204" pitchFamily="34" charset="0"/>
              <a:cs typeface="Calibri" panose="020F0502020204030204" pitchFamily="34" charset="0"/>
            </a:rPr>
            <a:t>Reporting HABs</a:t>
          </a:r>
        </a:p>
      </dgm:t>
    </dgm:pt>
    <dgm:pt modelId="{F7AE5197-13AB-4CB7-A4F9-05DDF3267F18}" type="parTrans" cxnId="{A44DD1E4-0BF0-415F-808F-F579EC5D627E}">
      <dgm:prSet/>
      <dgm:spPr/>
      <dgm:t>
        <a:bodyPr/>
        <a:lstStyle/>
        <a:p>
          <a:endParaRPr lang="en-US"/>
        </a:p>
      </dgm:t>
    </dgm:pt>
    <dgm:pt modelId="{95F34338-4ED5-4062-8E70-4A0EB4C4E448}" type="sibTrans" cxnId="{A44DD1E4-0BF0-415F-808F-F579EC5D627E}">
      <dgm:prSet/>
      <dgm:spPr/>
      <dgm:t>
        <a:bodyPr/>
        <a:lstStyle/>
        <a:p>
          <a:endParaRPr lang="en-US"/>
        </a:p>
      </dgm:t>
    </dgm:pt>
    <dgm:pt modelId="{9B1DB0A4-1498-4DE9-B420-DB87DB181D18}">
      <dgm:prSet phldrT="[Text]"/>
      <dgm:spPr>
        <a:solidFill>
          <a:srgbClr val="2E266D"/>
        </a:solidFill>
        <a:ln>
          <a:solidFill>
            <a:srgbClr val="EEF8EB"/>
          </a:solidFill>
        </a:ln>
      </dgm:spPr>
      <dgm:t>
        <a:bodyPr/>
        <a:lstStyle/>
        <a:p>
          <a:r>
            <a:rPr lang="en-US">
              <a:solidFill>
                <a:schemeClr val="bg1">
                  <a:lumMod val="50000"/>
                </a:schemeClr>
              </a:solidFill>
              <a:latin typeface="+mn-lt"/>
            </a:rPr>
            <a:t>Identifying HABs</a:t>
          </a:r>
        </a:p>
      </dgm:t>
    </dgm:pt>
    <dgm:pt modelId="{07D62E2D-1D19-43A3-AE51-0F1C91E4DBD6}" type="parTrans" cxnId="{9C4C6FBE-A2E4-4D71-B37F-F286C277F444}">
      <dgm:prSet/>
      <dgm:spPr/>
      <dgm:t>
        <a:bodyPr/>
        <a:lstStyle/>
        <a:p>
          <a:endParaRPr lang="en-US"/>
        </a:p>
      </dgm:t>
    </dgm:pt>
    <dgm:pt modelId="{208D2283-4E96-4DE1-9F9C-691C97717D60}" type="sibTrans" cxnId="{9C4C6FBE-A2E4-4D71-B37F-F286C277F444}">
      <dgm:prSet/>
      <dgm:spPr/>
      <dgm:t>
        <a:bodyPr/>
        <a:lstStyle/>
        <a:p>
          <a:endParaRPr lang="en-US"/>
        </a:p>
      </dgm:t>
    </dgm:pt>
    <dgm:pt modelId="{B337B695-60F5-43AB-9115-8CEBBC5A15B0}" type="pres">
      <dgm:prSet presAssocID="{B6126087-CADD-4AA3-B4B4-0C596DD32DCC}" presName="Name0" presStyleCnt="0">
        <dgm:presLayoutVars>
          <dgm:dir/>
          <dgm:animLvl val="lvl"/>
          <dgm:resizeHandles val="exact"/>
        </dgm:presLayoutVars>
      </dgm:prSet>
      <dgm:spPr/>
    </dgm:pt>
    <dgm:pt modelId="{4F6D7253-4AE8-475A-B039-6243FD788742}" type="pres">
      <dgm:prSet presAssocID="{BC17FDC7-ED7D-4067-A2CC-8CB30F987BD0}" presName="parTxOnly" presStyleLbl="node1" presStyleIdx="0" presStyleCnt="3">
        <dgm:presLayoutVars>
          <dgm:chMax val="0"/>
          <dgm:chPref val="0"/>
          <dgm:bulletEnabled val="1"/>
        </dgm:presLayoutVars>
      </dgm:prSet>
      <dgm:spPr/>
    </dgm:pt>
    <dgm:pt modelId="{AAC8F96A-B4F9-4C69-9476-AB0824C7A10A}" type="pres">
      <dgm:prSet presAssocID="{3B0395C0-A2F3-422D-98D7-3BD185D0556F}" presName="parTxOnlySpace" presStyleCnt="0"/>
      <dgm:spPr/>
    </dgm:pt>
    <dgm:pt modelId="{0CC54090-B58F-4ACC-B0A5-4C0945C91CE7}" type="pres">
      <dgm:prSet presAssocID="{9B1DB0A4-1498-4DE9-B420-DB87DB181D18}" presName="parTxOnly" presStyleLbl="node1" presStyleIdx="1" presStyleCnt="3">
        <dgm:presLayoutVars>
          <dgm:chMax val="0"/>
          <dgm:chPref val="0"/>
          <dgm:bulletEnabled val="1"/>
        </dgm:presLayoutVars>
      </dgm:prSet>
      <dgm:spPr/>
    </dgm:pt>
    <dgm:pt modelId="{48DC615F-61F9-4909-B31C-99D40CFA3BBA}" type="pres">
      <dgm:prSet presAssocID="{208D2283-4E96-4DE1-9F9C-691C97717D60}" presName="parTxOnlySpace" presStyleCnt="0"/>
      <dgm:spPr/>
    </dgm:pt>
    <dgm:pt modelId="{4702A270-5BFF-40B8-956B-C8009D3E6112}" type="pres">
      <dgm:prSet presAssocID="{5E019DEA-93F1-4C19-9F56-67BD2CF583EE}" presName="parTxOnly" presStyleLbl="node1" presStyleIdx="2" presStyleCnt="3">
        <dgm:presLayoutVars>
          <dgm:chMax val="0"/>
          <dgm:chPref val="0"/>
          <dgm:bulletEnabled val="1"/>
        </dgm:presLayoutVars>
      </dgm:prSet>
      <dgm:spPr/>
    </dgm:pt>
  </dgm:ptLst>
  <dgm:cxnLst>
    <dgm:cxn modelId="{1D19910E-A128-4292-A7A9-3FFB01383069}" srcId="{B6126087-CADD-4AA3-B4B4-0C596DD32DCC}" destId="{BC17FDC7-ED7D-4067-A2CC-8CB30F987BD0}" srcOrd="0" destOrd="0" parTransId="{A18ED6A9-3204-427A-8E61-95F97B441334}" sibTransId="{3B0395C0-A2F3-422D-98D7-3BD185D0556F}"/>
    <dgm:cxn modelId="{722C9C30-4455-4D2C-B532-91511A14CDE4}" type="presOf" srcId="{B6126087-CADD-4AA3-B4B4-0C596DD32DCC}" destId="{B337B695-60F5-43AB-9115-8CEBBC5A15B0}" srcOrd="0" destOrd="0" presId="urn:microsoft.com/office/officeart/2005/8/layout/chevron1"/>
    <dgm:cxn modelId="{14C20839-9D49-49AE-A0EC-2A4116154C31}" type="presOf" srcId="{9B1DB0A4-1498-4DE9-B420-DB87DB181D18}" destId="{0CC54090-B58F-4ACC-B0A5-4C0945C91CE7}" srcOrd="0" destOrd="0" presId="urn:microsoft.com/office/officeart/2005/8/layout/chevron1"/>
    <dgm:cxn modelId="{00012F9F-AD4A-4514-B18E-93C17BD5D48C}" type="presOf" srcId="{BC17FDC7-ED7D-4067-A2CC-8CB30F987BD0}" destId="{4F6D7253-4AE8-475A-B039-6243FD788742}" srcOrd="0" destOrd="0" presId="urn:microsoft.com/office/officeart/2005/8/layout/chevron1"/>
    <dgm:cxn modelId="{59747CBC-CF78-4CFF-A5A1-4023AB7F7E51}" type="presOf" srcId="{5E019DEA-93F1-4C19-9F56-67BD2CF583EE}" destId="{4702A270-5BFF-40B8-956B-C8009D3E6112}" srcOrd="0" destOrd="0" presId="urn:microsoft.com/office/officeart/2005/8/layout/chevron1"/>
    <dgm:cxn modelId="{9C4C6FBE-A2E4-4D71-B37F-F286C277F444}" srcId="{B6126087-CADD-4AA3-B4B4-0C596DD32DCC}" destId="{9B1DB0A4-1498-4DE9-B420-DB87DB181D18}" srcOrd="1" destOrd="0" parTransId="{07D62E2D-1D19-43A3-AE51-0F1C91E4DBD6}" sibTransId="{208D2283-4E96-4DE1-9F9C-691C97717D60}"/>
    <dgm:cxn modelId="{A44DD1E4-0BF0-415F-808F-F579EC5D627E}" srcId="{B6126087-CADD-4AA3-B4B4-0C596DD32DCC}" destId="{5E019DEA-93F1-4C19-9F56-67BD2CF583EE}" srcOrd="2" destOrd="0" parTransId="{F7AE5197-13AB-4CB7-A4F9-05DDF3267F18}" sibTransId="{95F34338-4ED5-4062-8E70-4A0EB4C4E448}"/>
    <dgm:cxn modelId="{00AA0C81-583B-4FBC-8ADF-329FCE89EF4D}" type="presParOf" srcId="{B337B695-60F5-43AB-9115-8CEBBC5A15B0}" destId="{4F6D7253-4AE8-475A-B039-6243FD788742}" srcOrd="0" destOrd="0" presId="urn:microsoft.com/office/officeart/2005/8/layout/chevron1"/>
    <dgm:cxn modelId="{D276EE33-BB0E-43C7-AAE3-9C6DFAF91B7B}" type="presParOf" srcId="{B337B695-60F5-43AB-9115-8CEBBC5A15B0}" destId="{AAC8F96A-B4F9-4C69-9476-AB0824C7A10A}" srcOrd="1" destOrd="0" presId="urn:microsoft.com/office/officeart/2005/8/layout/chevron1"/>
    <dgm:cxn modelId="{F911F200-196E-4062-BA80-051E318E7236}" type="presParOf" srcId="{B337B695-60F5-43AB-9115-8CEBBC5A15B0}" destId="{0CC54090-B58F-4ACC-B0A5-4C0945C91CE7}" srcOrd="2" destOrd="0" presId="urn:microsoft.com/office/officeart/2005/8/layout/chevron1"/>
    <dgm:cxn modelId="{7923FE36-C8D5-4CD7-8901-CB4CFA1553A1}" type="presParOf" srcId="{B337B695-60F5-43AB-9115-8CEBBC5A15B0}" destId="{48DC615F-61F9-4909-B31C-99D40CFA3BBA}" srcOrd="3" destOrd="0" presId="urn:microsoft.com/office/officeart/2005/8/layout/chevron1"/>
    <dgm:cxn modelId="{93AAC62D-1E97-4FA4-ABAD-E3EE09DA0FDB}" type="presParOf" srcId="{B337B695-60F5-43AB-9115-8CEBBC5A15B0}" destId="{4702A270-5BFF-40B8-956B-C8009D3E6112}"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42.xml><?xml version="1.0" encoding="utf-8"?>
<dgm:dataModel xmlns:dgm="http://schemas.openxmlformats.org/drawingml/2006/diagram" xmlns:a="http://schemas.openxmlformats.org/drawingml/2006/main">
  <dgm:ptLst>
    <dgm:pt modelId="{B6126087-CADD-4AA3-B4B4-0C596DD32DCC}" type="doc">
      <dgm:prSet loTypeId="urn:microsoft.com/office/officeart/2005/8/layout/chevron1" loCatId="process" qsTypeId="urn:microsoft.com/office/officeart/2005/8/quickstyle/simple1" qsCatId="simple" csTypeId="urn:microsoft.com/office/officeart/2005/8/colors/accent1_2" csCatId="accent1" phldr="1"/>
      <dgm:spPr/>
    </dgm:pt>
    <dgm:pt modelId="{BC17FDC7-ED7D-4067-A2CC-8CB30F987BD0}">
      <dgm:prSet phldrT="[Text]"/>
      <dgm:spPr>
        <a:solidFill>
          <a:srgbClr val="2E266D"/>
        </a:solidFill>
        <a:ln>
          <a:solidFill>
            <a:srgbClr val="EEF8EB"/>
          </a:solidFill>
        </a:ln>
      </dgm:spPr>
      <dgm:t>
        <a:bodyPr/>
        <a:lstStyle/>
        <a:p>
          <a:r>
            <a:rPr lang="en-US">
              <a:solidFill>
                <a:schemeClr val="bg1">
                  <a:lumMod val="50000"/>
                </a:schemeClr>
              </a:solidFill>
            </a:rPr>
            <a:t>What is a Harmful Algal Bloom?</a:t>
          </a:r>
        </a:p>
      </dgm:t>
    </dgm:pt>
    <dgm:pt modelId="{A18ED6A9-3204-427A-8E61-95F97B441334}" type="parTrans" cxnId="{1D19910E-A128-4292-A7A9-3FFB01383069}">
      <dgm:prSet/>
      <dgm:spPr/>
      <dgm:t>
        <a:bodyPr/>
        <a:lstStyle/>
        <a:p>
          <a:endParaRPr lang="en-US"/>
        </a:p>
      </dgm:t>
    </dgm:pt>
    <dgm:pt modelId="{3B0395C0-A2F3-422D-98D7-3BD185D0556F}" type="sibTrans" cxnId="{1D19910E-A128-4292-A7A9-3FFB01383069}">
      <dgm:prSet/>
      <dgm:spPr/>
      <dgm:t>
        <a:bodyPr/>
        <a:lstStyle/>
        <a:p>
          <a:endParaRPr lang="en-US"/>
        </a:p>
      </dgm:t>
    </dgm:pt>
    <dgm:pt modelId="{5E019DEA-93F1-4C19-9F56-67BD2CF583EE}">
      <dgm:prSet phldrT="[Text]"/>
      <dgm:spPr>
        <a:solidFill>
          <a:srgbClr val="2E266D"/>
        </a:solidFill>
        <a:ln>
          <a:solidFill>
            <a:srgbClr val="EEF8EB"/>
          </a:solidFill>
        </a:ln>
      </dgm:spPr>
      <dgm:t>
        <a:bodyPr/>
        <a:lstStyle/>
        <a:p>
          <a:pPr rtl="0"/>
          <a:r>
            <a:rPr lang="en-US">
              <a:solidFill>
                <a:srgbClr val="EEF8EB"/>
              </a:solidFill>
              <a:latin typeface="Calibri" panose="020F0502020204030204" pitchFamily="34" charset="0"/>
              <a:cs typeface="Calibri" panose="020F0502020204030204" pitchFamily="34" charset="0"/>
            </a:rPr>
            <a:t>Reporting HABs</a:t>
          </a:r>
        </a:p>
      </dgm:t>
    </dgm:pt>
    <dgm:pt modelId="{F7AE5197-13AB-4CB7-A4F9-05DDF3267F18}" type="parTrans" cxnId="{A44DD1E4-0BF0-415F-808F-F579EC5D627E}">
      <dgm:prSet/>
      <dgm:spPr/>
      <dgm:t>
        <a:bodyPr/>
        <a:lstStyle/>
        <a:p>
          <a:endParaRPr lang="en-US"/>
        </a:p>
      </dgm:t>
    </dgm:pt>
    <dgm:pt modelId="{95F34338-4ED5-4062-8E70-4A0EB4C4E448}" type="sibTrans" cxnId="{A44DD1E4-0BF0-415F-808F-F579EC5D627E}">
      <dgm:prSet/>
      <dgm:spPr/>
      <dgm:t>
        <a:bodyPr/>
        <a:lstStyle/>
        <a:p>
          <a:endParaRPr lang="en-US"/>
        </a:p>
      </dgm:t>
    </dgm:pt>
    <dgm:pt modelId="{9B1DB0A4-1498-4DE9-B420-DB87DB181D18}">
      <dgm:prSet phldrT="[Text]"/>
      <dgm:spPr>
        <a:solidFill>
          <a:srgbClr val="2E266D"/>
        </a:solidFill>
        <a:ln>
          <a:solidFill>
            <a:srgbClr val="EEF8EB"/>
          </a:solidFill>
        </a:ln>
      </dgm:spPr>
      <dgm:t>
        <a:bodyPr/>
        <a:lstStyle/>
        <a:p>
          <a:r>
            <a:rPr lang="en-US">
              <a:solidFill>
                <a:schemeClr val="bg1">
                  <a:lumMod val="50000"/>
                </a:schemeClr>
              </a:solidFill>
              <a:latin typeface="+mn-lt"/>
            </a:rPr>
            <a:t>Identifying HABs</a:t>
          </a:r>
        </a:p>
      </dgm:t>
    </dgm:pt>
    <dgm:pt modelId="{07D62E2D-1D19-43A3-AE51-0F1C91E4DBD6}" type="parTrans" cxnId="{9C4C6FBE-A2E4-4D71-B37F-F286C277F444}">
      <dgm:prSet/>
      <dgm:spPr/>
      <dgm:t>
        <a:bodyPr/>
        <a:lstStyle/>
        <a:p>
          <a:endParaRPr lang="en-US"/>
        </a:p>
      </dgm:t>
    </dgm:pt>
    <dgm:pt modelId="{208D2283-4E96-4DE1-9F9C-691C97717D60}" type="sibTrans" cxnId="{9C4C6FBE-A2E4-4D71-B37F-F286C277F444}">
      <dgm:prSet/>
      <dgm:spPr/>
      <dgm:t>
        <a:bodyPr/>
        <a:lstStyle/>
        <a:p>
          <a:endParaRPr lang="en-US"/>
        </a:p>
      </dgm:t>
    </dgm:pt>
    <dgm:pt modelId="{B337B695-60F5-43AB-9115-8CEBBC5A15B0}" type="pres">
      <dgm:prSet presAssocID="{B6126087-CADD-4AA3-B4B4-0C596DD32DCC}" presName="Name0" presStyleCnt="0">
        <dgm:presLayoutVars>
          <dgm:dir/>
          <dgm:animLvl val="lvl"/>
          <dgm:resizeHandles val="exact"/>
        </dgm:presLayoutVars>
      </dgm:prSet>
      <dgm:spPr/>
    </dgm:pt>
    <dgm:pt modelId="{4F6D7253-4AE8-475A-B039-6243FD788742}" type="pres">
      <dgm:prSet presAssocID="{BC17FDC7-ED7D-4067-A2CC-8CB30F987BD0}" presName="parTxOnly" presStyleLbl="node1" presStyleIdx="0" presStyleCnt="3">
        <dgm:presLayoutVars>
          <dgm:chMax val="0"/>
          <dgm:chPref val="0"/>
          <dgm:bulletEnabled val="1"/>
        </dgm:presLayoutVars>
      </dgm:prSet>
      <dgm:spPr/>
    </dgm:pt>
    <dgm:pt modelId="{AAC8F96A-B4F9-4C69-9476-AB0824C7A10A}" type="pres">
      <dgm:prSet presAssocID="{3B0395C0-A2F3-422D-98D7-3BD185D0556F}" presName="parTxOnlySpace" presStyleCnt="0"/>
      <dgm:spPr/>
    </dgm:pt>
    <dgm:pt modelId="{0CC54090-B58F-4ACC-B0A5-4C0945C91CE7}" type="pres">
      <dgm:prSet presAssocID="{9B1DB0A4-1498-4DE9-B420-DB87DB181D18}" presName="parTxOnly" presStyleLbl="node1" presStyleIdx="1" presStyleCnt="3">
        <dgm:presLayoutVars>
          <dgm:chMax val="0"/>
          <dgm:chPref val="0"/>
          <dgm:bulletEnabled val="1"/>
        </dgm:presLayoutVars>
      </dgm:prSet>
      <dgm:spPr/>
    </dgm:pt>
    <dgm:pt modelId="{48DC615F-61F9-4909-B31C-99D40CFA3BBA}" type="pres">
      <dgm:prSet presAssocID="{208D2283-4E96-4DE1-9F9C-691C97717D60}" presName="parTxOnlySpace" presStyleCnt="0"/>
      <dgm:spPr/>
    </dgm:pt>
    <dgm:pt modelId="{4702A270-5BFF-40B8-956B-C8009D3E6112}" type="pres">
      <dgm:prSet presAssocID="{5E019DEA-93F1-4C19-9F56-67BD2CF583EE}" presName="parTxOnly" presStyleLbl="node1" presStyleIdx="2" presStyleCnt="3">
        <dgm:presLayoutVars>
          <dgm:chMax val="0"/>
          <dgm:chPref val="0"/>
          <dgm:bulletEnabled val="1"/>
        </dgm:presLayoutVars>
      </dgm:prSet>
      <dgm:spPr/>
    </dgm:pt>
  </dgm:ptLst>
  <dgm:cxnLst>
    <dgm:cxn modelId="{1D19910E-A128-4292-A7A9-3FFB01383069}" srcId="{B6126087-CADD-4AA3-B4B4-0C596DD32DCC}" destId="{BC17FDC7-ED7D-4067-A2CC-8CB30F987BD0}" srcOrd="0" destOrd="0" parTransId="{A18ED6A9-3204-427A-8E61-95F97B441334}" sibTransId="{3B0395C0-A2F3-422D-98D7-3BD185D0556F}"/>
    <dgm:cxn modelId="{722C9C30-4455-4D2C-B532-91511A14CDE4}" type="presOf" srcId="{B6126087-CADD-4AA3-B4B4-0C596DD32DCC}" destId="{B337B695-60F5-43AB-9115-8CEBBC5A15B0}" srcOrd="0" destOrd="0" presId="urn:microsoft.com/office/officeart/2005/8/layout/chevron1"/>
    <dgm:cxn modelId="{14C20839-9D49-49AE-A0EC-2A4116154C31}" type="presOf" srcId="{9B1DB0A4-1498-4DE9-B420-DB87DB181D18}" destId="{0CC54090-B58F-4ACC-B0A5-4C0945C91CE7}" srcOrd="0" destOrd="0" presId="urn:microsoft.com/office/officeart/2005/8/layout/chevron1"/>
    <dgm:cxn modelId="{00012F9F-AD4A-4514-B18E-93C17BD5D48C}" type="presOf" srcId="{BC17FDC7-ED7D-4067-A2CC-8CB30F987BD0}" destId="{4F6D7253-4AE8-475A-B039-6243FD788742}" srcOrd="0" destOrd="0" presId="urn:microsoft.com/office/officeart/2005/8/layout/chevron1"/>
    <dgm:cxn modelId="{59747CBC-CF78-4CFF-A5A1-4023AB7F7E51}" type="presOf" srcId="{5E019DEA-93F1-4C19-9F56-67BD2CF583EE}" destId="{4702A270-5BFF-40B8-956B-C8009D3E6112}" srcOrd="0" destOrd="0" presId="urn:microsoft.com/office/officeart/2005/8/layout/chevron1"/>
    <dgm:cxn modelId="{9C4C6FBE-A2E4-4D71-B37F-F286C277F444}" srcId="{B6126087-CADD-4AA3-B4B4-0C596DD32DCC}" destId="{9B1DB0A4-1498-4DE9-B420-DB87DB181D18}" srcOrd="1" destOrd="0" parTransId="{07D62E2D-1D19-43A3-AE51-0F1C91E4DBD6}" sibTransId="{208D2283-4E96-4DE1-9F9C-691C97717D60}"/>
    <dgm:cxn modelId="{A44DD1E4-0BF0-415F-808F-F579EC5D627E}" srcId="{B6126087-CADD-4AA3-B4B4-0C596DD32DCC}" destId="{5E019DEA-93F1-4C19-9F56-67BD2CF583EE}" srcOrd="2" destOrd="0" parTransId="{F7AE5197-13AB-4CB7-A4F9-05DDF3267F18}" sibTransId="{95F34338-4ED5-4062-8E70-4A0EB4C4E448}"/>
    <dgm:cxn modelId="{00AA0C81-583B-4FBC-8ADF-329FCE89EF4D}" type="presParOf" srcId="{B337B695-60F5-43AB-9115-8CEBBC5A15B0}" destId="{4F6D7253-4AE8-475A-B039-6243FD788742}" srcOrd="0" destOrd="0" presId="urn:microsoft.com/office/officeart/2005/8/layout/chevron1"/>
    <dgm:cxn modelId="{D276EE33-BB0E-43C7-AAE3-9C6DFAF91B7B}" type="presParOf" srcId="{B337B695-60F5-43AB-9115-8CEBBC5A15B0}" destId="{AAC8F96A-B4F9-4C69-9476-AB0824C7A10A}" srcOrd="1" destOrd="0" presId="urn:microsoft.com/office/officeart/2005/8/layout/chevron1"/>
    <dgm:cxn modelId="{F911F200-196E-4062-BA80-051E318E7236}" type="presParOf" srcId="{B337B695-60F5-43AB-9115-8CEBBC5A15B0}" destId="{0CC54090-B58F-4ACC-B0A5-4C0945C91CE7}" srcOrd="2" destOrd="0" presId="urn:microsoft.com/office/officeart/2005/8/layout/chevron1"/>
    <dgm:cxn modelId="{7923FE36-C8D5-4CD7-8901-CB4CFA1553A1}" type="presParOf" srcId="{B337B695-60F5-43AB-9115-8CEBBC5A15B0}" destId="{48DC615F-61F9-4909-B31C-99D40CFA3BBA}" srcOrd="3" destOrd="0" presId="urn:microsoft.com/office/officeart/2005/8/layout/chevron1"/>
    <dgm:cxn modelId="{93AAC62D-1E97-4FA4-ABAD-E3EE09DA0FDB}" type="presParOf" srcId="{B337B695-60F5-43AB-9115-8CEBBC5A15B0}" destId="{4702A270-5BFF-40B8-956B-C8009D3E6112}"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43.xml><?xml version="1.0" encoding="utf-8"?>
<dgm:dataModel xmlns:dgm="http://schemas.openxmlformats.org/drawingml/2006/diagram" xmlns:a="http://schemas.openxmlformats.org/drawingml/2006/main">
  <dgm:ptLst>
    <dgm:pt modelId="{B6126087-CADD-4AA3-B4B4-0C596DD32DCC}" type="doc">
      <dgm:prSet loTypeId="urn:microsoft.com/office/officeart/2005/8/layout/chevron1" loCatId="process" qsTypeId="urn:microsoft.com/office/officeart/2005/8/quickstyle/simple1" qsCatId="simple" csTypeId="urn:microsoft.com/office/officeart/2005/8/colors/accent1_2" csCatId="accent1" phldr="1"/>
      <dgm:spPr/>
    </dgm:pt>
    <dgm:pt modelId="{BC17FDC7-ED7D-4067-A2CC-8CB30F987BD0}">
      <dgm:prSet phldrT="[Text]"/>
      <dgm:spPr>
        <a:solidFill>
          <a:srgbClr val="2E266D"/>
        </a:solidFill>
        <a:ln>
          <a:solidFill>
            <a:srgbClr val="EEF8EB"/>
          </a:solidFill>
        </a:ln>
      </dgm:spPr>
      <dgm:t>
        <a:bodyPr/>
        <a:lstStyle/>
        <a:p>
          <a:r>
            <a:rPr lang="en-US">
              <a:solidFill>
                <a:schemeClr val="bg1">
                  <a:lumMod val="50000"/>
                </a:schemeClr>
              </a:solidFill>
            </a:rPr>
            <a:t>What is a Harmful Algal Bloom?</a:t>
          </a:r>
        </a:p>
      </dgm:t>
    </dgm:pt>
    <dgm:pt modelId="{A18ED6A9-3204-427A-8E61-95F97B441334}" type="parTrans" cxnId="{1D19910E-A128-4292-A7A9-3FFB01383069}">
      <dgm:prSet/>
      <dgm:spPr/>
      <dgm:t>
        <a:bodyPr/>
        <a:lstStyle/>
        <a:p>
          <a:endParaRPr lang="en-US"/>
        </a:p>
      </dgm:t>
    </dgm:pt>
    <dgm:pt modelId="{3B0395C0-A2F3-422D-98D7-3BD185D0556F}" type="sibTrans" cxnId="{1D19910E-A128-4292-A7A9-3FFB01383069}">
      <dgm:prSet/>
      <dgm:spPr/>
      <dgm:t>
        <a:bodyPr/>
        <a:lstStyle/>
        <a:p>
          <a:endParaRPr lang="en-US"/>
        </a:p>
      </dgm:t>
    </dgm:pt>
    <dgm:pt modelId="{5E019DEA-93F1-4C19-9F56-67BD2CF583EE}">
      <dgm:prSet phldrT="[Text]"/>
      <dgm:spPr>
        <a:solidFill>
          <a:srgbClr val="2E266D"/>
        </a:solidFill>
        <a:ln>
          <a:solidFill>
            <a:srgbClr val="EEF8EB"/>
          </a:solidFill>
        </a:ln>
      </dgm:spPr>
      <dgm:t>
        <a:bodyPr/>
        <a:lstStyle/>
        <a:p>
          <a:pPr rtl="0"/>
          <a:r>
            <a:rPr lang="en-US">
              <a:solidFill>
                <a:srgbClr val="EEF8EB"/>
              </a:solidFill>
              <a:latin typeface="Calibri" panose="020F0502020204030204" pitchFamily="34" charset="0"/>
              <a:cs typeface="Calibri" panose="020F0502020204030204" pitchFamily="34" charset="0"/>
            </a:rPr>
            <a:t>Reporting HABs</a:t>
          </a:r>
        </a:p>
      </dgm:t>
    </dgm:pt>
    <dgm:pt modelId="{F7AE5197-13AB-4CB7-A4F9-05DDF3267F18}" type="parTrans" cxnId="{A44DD1E4-0BF0-415F-808F-F579EC5D627E}">
      <dgm:prSet/>
      <dgm:spPr/>
      <dgm:t>
        <a:bodyPr/>
        <a:lstStyle/>
        <a:p>
          <a:endParaRPr lang="en-US"/>
        </a:p>
      </dgm:t>
    </dgm:pt>
    <dgm:pt modelId="{95F34338-4ED5-4062-8E70-4A0EB4C4E448}" type="sibTrans" cxnId="{A44DD1E4-0BF0-415F-808F-F579EC5D627E}">
      <dgm:prSet/>
      <dgm:spPr/>
      <dgm:t>
        <a:bodyPr/>
        <a:lstStyle/>
        <a:p>
          <a:endParaRPr lang="en-US"/>
        </a:p>
      </dgm:t>
    </dgm:pt>
    <dgm:pt modelId="{9B1DB0A4-1498-4DE9-B420-DB87DB181D18}">
      <dgm:prSet phldrT="[Text]"/>
      <dgm:spPr>
        <a:solidFill>
          <a:srgbClr val="2E266D"/>
        </a:solidFill>
        <a:ln>
          <a:solidFill>
            <a:srgbClr val="EEF8EB"/>
          </a:solidFill>
        </a:ln>
      </dgm:spPr>
      <dgm:t>
        <a:bodyPr/>
        <a:lstStyle/>
        <a:p>
          <a:r>
            <a:rPr lang="en-US">
              <a:solidFill>
                <a:schemeClr val="bg1">
                  <a:lumMod val="50000"/>
                </a:schemeClr>
              </a:solidFill>
              <a:latin typeface="+mn-lt"/>
            </a:rPr>
            <a:t>Identifying HABs</a:t>
          </a:r>
        </a:p>
      </dgm:t>
    </dgm:pt>
    <dgm:pt modelId="{07D62E2D-1D19-43A3-AE51-0F1C91E4DBD6}" type="parTrans" cxnId="{9C4C6FBE-A2E4-4D71-B37F-F286C277F444}">
      <dgm:prSet/>
      <dgm:spPr/>
      <dgm:t>
        <a:bodyPr/>
        <a:lstStyle/>
        <a:p>
          <a:endParaRPr lang="en-US"/>
        </a:p>
      </dgm:t>
    </dgm:pt>
    <dgm:pt modelId="{208D2283-4E96-4DE1-9F9C-691C97717D60}" type="sibTrans" cxnId="{9C4C6FBE-A2E4-4D71-B37F-F286C277F444}">
      <dgm:prSet/>
      <dgm:spPr/>
      <dgm:t>
        <a:bodyPr/>
        <a:lstStyle/>
        <a:p>
          <a:endParaRPr lang="en-US"/>
        </a:p>
      </dgm:t>
    </dgm:pt>
    <dgm:pt modelId="{B337B695-60F5-43AB-9115-8CEBBC5A15B0}" type="pres">
      <dgm:prSet presAssocID="{B6126087-CADD-4AA3-B4B4-0C596DD32DCC}" presName="Name0" presStyleCnt="0">
        <dgm:presLayoutVars>
          <dgm:dir/>
          <dgm:animLvl val="lvl"/>
          <dgm:resizeHandles val="exact"/>
        </dgm:presLayoutVars>
      </dgm:prSet>
      <dgm:spPr/>
    </dgm:pt>
    <dgm:pt modelId="{4F6D7253-4AE8-475A-B039-6243FD788742}" type="pres">
      <dgm:prSet presAssocID="{BC17FDC7-ED7D-4067-A2CC-8CB30F987BD0}" presName="parTxOnly" presStyleLbl="node1" presStyleIdx="0" presStyleCnt="3">
        <dgm:presLayoutVars>
          <dgm:chMax val="0"/>
          <dgm:chPref val="0"/>
          <dgm:bulletEnabled val="1"/>
        </dgm:presLayoutVars>
      </dgm:prSet>
      <dgm:spPr/>
    </dgm:pt>
    <dgm:pt modelId="{AAC8F96A-B4F9-4C69-9476-AB0824C7A10A}" type="pres">
      <dgm:prSet presAssocID="{3B0395C0-A2F3-422D-98D7-3BD185D0556F}" presName="parTxOnlySpace" presStyleCnt="0"/>
      <dgm:spPr/>
    </dgm:pt>
    <dgm:pt modelId="{0CC54090-B58F-4ACC-B0A5-4C0945C91CE7}" type="pres">
      <dgm:prSet presAssocID="{9B1DB0A4-1498-4DE9-B420-DB87DB181D18}" presName="parTxOnly" presStyleLbl="node1" presStyleIdx="1" presStyleCnt="3">
        <dgm:presLayoutVars>
          <dgm:chMax val="0"/>
          <dgm:chPref val="0"/>
          <dgm:bulletEnabled val="1"/>
        </dgm:presLayoutVars>
      </dgm:prSet>
      <dgm:spPr/>
    </dgm:pt>
    <dgm:pt modelId="{48DC615F-61F9-4909-B31C-99D40CFA3BBA}" type="pres">
      <dgm:prSet presAssocID="{208D2283-4E96-4DE1-9F9C-691C97717D60}" presName="parTxOnlySpace" presStyleCnt="0"/>
      <dgm:spPr/>
    </dgm:pt>
    <dgm:pt modelId="{4702A270-5BFF-40B8-956B-C8009D3E6112}" type="pres">
      <dgm:prSet presAssocID="{5E019DEA-93F1-4C19-9F56-67BD2CF583EE}" presName="parTxOnly" presStyleLbl="node1" presStyleIdx="2" presStyleCnt="3">
        <dgm:presLayoutVars>
          <dgm:chMax val="0"/>
          <dgm:chPref val="0"/>
          <dgm:bulletEnabled val="1"/>
        </dgm:presLayoutVars>
      </dgm:prSet>
      <dgm:spPr/>
    </dgm:pt>
  </dgm:ptLst>
  <dgm:cxnLst>
    <dgm:cxn modelId="{1D19910E-A128-4292-A7A9-3FFB01383069}" srcId="{B6126087-CADD-4AA3-B4B4-0C596DD32DCC}" destId="{BC17FDC7-ED7D-4067-A2CC-8CB30F987BD0}" srcOrd="0" destOrd="0" parTransId="{A18ED6A9-3204-427A-8E61-95F97B441334}" sibTransId="{3B0395C0-A2F3-422D-98D7-3BD185D0556F}"/>
    <dgm:cxn modelId="{722C9C30-4455-4D2C-B532-91511A14CDE4}" type="presOf" srcId="{B6126087-CADD-4AA3-B4B4-0C596DD32DCC}" destId="{B337B695-60F5-43AB-9115-8CEBBC5A15B0}" srcOrd="0" destOrd="0" presId="urn:microsoft.com/office/officeart/2005/8/layout/chevron1"/>
    <dgm:cxn modelId="{14C20839-9D49-49AE-A0EC-2A4116154C31}" type="presOf" srcId="{9B1DB0A4-1498-4DE9-B420-DB87DB181D18}" destId="{0CC54090-B58F-4ACC-B0A5-4C0945C91CE7}" srcOrd="0" destOrd="0" presId="urn:microsoft.com/office/officeart/2005/8/layout/chevron1"/>
    <dgm:cxn modelId="{00012F9F-AD4A-4514-B18E-93C17BD5D48C}" type="presOf" srcId="{BC17FDC7-ED7D-4067-A2CC-8CB30F987BD0}" destId="{4F6D7253-4AE8-475A-B039-6243FD788742}" srcOrd="0" destOrd="0" presId="urn:microsoft.com/office/officeart/2005/8/layout/chevron1"/>
    <dgm:cxn modelId="{59747CBC-CF78-4CFF-A5A1-4023AB7F7E51}" type="presOf" srcId="{5E019DEA-93F1-4C19-9F56-67BD2CF583EE}" destId="{4702A270-5BFF-40B8-956B-C8009D3E6112}" srcOrd="0" destOrd="0" presId="urn:microsoft.com/office/officeart/2005/8/layout/chevron1"/>
    <dgm:cxn modelId="{9C4C6FBE-A2E4-4D71-B37F-F286C277F444}" srcId="{B6126087-CADD-4AA3-B4B4-0C596DD32DCC}" destId="{9B1DB0A4-1498-4DE9-B420-DB87DB181D18}" srcOrd="1" destOrd="0" parTransId="{07D62E2D-1D19-43A3-AE51-0F1C91E4DBD6}" sibTransId="{208D2283-4E96-4DE1-9F9C-691C97717D60}"/>
    <dgm:cxn modelId="{A44DD1E4-0BF0-415F-808F-F579EC5D627E}" srcId="{B6126087-CADD-4AA3-B4B4-0C596DD32DCC}" destId="{5E019DEA-93F1-4C19-9F56-67BD2CF583EE}" srcOrd="2" destOrd="0" parTransId="{F7AE5197-13AB-4CB7-A4F9-05DDF3267F18}" sibTransId="{95F34338-4ED5-4062-8E70-4A0EB4C4E448}"/>
    <dgm:cxn modelId="{00AA0C81-583B-4FBC-8ADF-329FCE89EF4D}" type="presParOf" srcId="{B337B695-60F5-43AB-9115-8CEBBC5A15B0}" destId="{4F6D7253-4AE8-475A-B039-6243FD788742}" srcOrd="0" destOrd="0" presId="urn:microsoft.com/office/officeart/2005/8/layout/chevron1"/>
    <dgm:cxn modelId="{D276EE33-BB0E-43C7-AAE3-9C6DFAF91B7B}" type="presParOf" srcId="{B337B695-60F5-43AB-9115-8CEBBC5A15B0}" destId="{AAC8F96A-B4F9-4C69-9476-AB0824C7A10A}" srcOrd="1" destOrd="0" presId="urn:microsoft.com/office/officeart/2005/8/layout/chevron1"/>
    <dgm:cxn modelId="{F911F200-196E-4062-BA80-051E318E7236}" type="presParOf" srcId="{B337B695-60F5-43AB-9115-8CEBBC5A15B0}" destId="{0CC54090-B58F-4ACC-B0A5-4C0945C91CE7}" srcOrd="2" destOrd="0" presId="urn:microsoft.com/office/officeart/2005/8/layout/chevron1"/>
    <dgm:cxn modelId="{7923FE36-C8D5-4CD7-8901-CB4CFA1553A1}" type="presParOf" srcId="{B337B695-60F5-43AB-9115-8CEBBC5A15B0}" destId="{48DC615F-61F9-4909-B31C-99D40CFA3BBA}" srcOrd="3" destOrd="0" presId="urn:microsoft.com/office/officeart/2005/8/layout/chevron1"/>
    <dgm:cxn modelId="{93AAC62D-1E97-4FA4-ABAD-E3EE09DA0FDB}" type="presParOf" srcId="{B337B695-60F5-43AB-9115-8CEBBC5A15B0}" destId="{4702A270-5BFF-40B8-956B-C8009D3E6112}"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44.xml><?xml version="1.0" encoding="utf-8"?>
<dgm:dataModel xmlns:dgm="http://schemas.openxmlformats.org/drawingml/2006/diagram" xmlns:a="http://schemas.openxmlformats.org/drawingml/2006/main">
  <dgm:ptLst>
    <dgm:pt modelId="{B6126087-CADD-4AA3-B4B4-0C596DD32DCC}" type="doc">
      <dgm:prSet loTypeId="urn:microsoft.com/office/officeart/2005/8/layout/chevron1" loCatId="process" qsTypeId="urn:microsoft.com/office/officeart/2005/8/quickstyle/simple1" qsCatId="simple" csTypeId="urn:microsoft.com/office/officeart/2005/8/colors/accent1_2" csCatId="accent1" phldr="1"/>
      <dgm:spPr/>
    </dgm:pt>
    <dgm:pt modelId="{BC17FDC7-ED7D-4067-A2CC-8CB30F987BD0}">
      <dgm:prSet phldrT="[Text]"/>
      <dgm:spPr>
        <a:solidFill>
          <a:srgbClr val="2E266D"/>
        </a:solidFill>
        <a:ln>
          <a:solidFill>
            <a:srgbClr val="EEF8EB"/>
          </a:solidFill>
        </a:ln>
      </dgm:spPr>
      <dgm:t>
        <a:bodyPr/>
        <a:lstStyle/>
        <a:p>
          <a:r>
            <a:rPr lang="en-US">
              <a:solidFill>
                <a:schemeClr val="bg1">
                  <a:lumMod val="50000"/>
                </a:schemeClr>
              </a:solidFill>
            </a:rPr>
            <a:t>What is a Harmful Algal Bloom?</a:t>
          </a:r>
        </a:p>
      </dgm:t>
    </dgm:pt>
    <dgm:pt modelId="{A18ED6A9-3204-427A-8E61-95F97B441334}" type="parTrans" cxnId="{1D19910E-A128-4292-A7A9-3FFB01383069}">
      <dgm:prSet/>
      <dgm:spPr/>
      <dgm:t>
        <a:bodyPr/>
        <a:lstStyle/>
        <a:p>
          <a:endParaRPr lang="en-US"/>
        </a:p>
      </dgm:t>
    </dgm:pt>
    <dgm:pt modelId="{3B0395C0-A2F3-422D-98D7-3BD185D0556F}" type="sibTrans" cxnId="{1D19910E-A128-4292-A7A9-3FFB01383069}">
      <dgm:prSet/>
      <dgm:spPr/>
      <dgm:t>
        <a:bodyPr/>
        <a:lstStyle/>
        <a:p>
          <a:endParaRPr lang="en-US"/>
        </a:p>
      </dgm:t>
    </dgm:pt>
    <dgm:pt modelId="{5E019DEA-93F1-4C19-9F56-67BD2CF583EE}">
      <dgm:prSet phldrT="[Text]"/>
      <dgm:spPr>
        <a:solidFill>
          <a:srgbClr val="2E266D"/>
        </a:solidFill>
        <a:ln>
          <a:solidFill>
            <a:srgbClr val="EEF8EB"/>
          </a:solidFill>
        </a:ln>
      </dgm:spPr>
      <dgm:t>
        <a:bodyPr/>
        <a:lstStyle/>
        <a:p>
          <a:pPr rtl="0"/>
          <a:r>
            <a:rPr lang="en-US">
              <a:solidFill>
                <a:srgbClr val="EEF8EB"/>
              </a:solidFill>
              <a:latin typeface="Calibri" panose="020F0502020204030204" pitchFamily="34" charset="0"/>
              <a:cs typeface="Calibri" panose="020F0502020204030204" pitchFamily="34" charset="0"/>
            </a:rPr>
            <a:t>Reporting HABs</a:t>
          </a:r>
        </a:p>
      </dgm:t>
    </dgm:pt>
    <dgm:pt modelId="{F7AE5197-13AB-4CB7-A4F9-05DDF3267F18}" type="parTrans" cxnId="{A44DD1E4-0BF0-415F-808F-F579EC5D627E}">
      <dgm:prSet/>
      <dgm:spPr/>
      <dgm:t>
        <a:bodyPr/>
        <a:lstStyle/>
        <a:p>
          <a:endParaRPr lang="en-US"/>
        </a:p>
      </dgm:t>
    </dgm:pt>
    <dgm:pt modelId="{95F34338-4ED5-4062-8E70-4A0EB4C4E448}" type="sibTrans" cxnId="{A44DD1E4-0BF0-415F-808F-F579EC5D627E}">
      <dgm:prSet/>
      <dgm:spPr/>
      <dgm:t>
        <a:bodyPr/>
        <a:lstStyle/>
        <a:p>
          <a:endParaRPr lang="en-US"/>
        </a:p>
      </dgm:t>
    </dgm:pt>
    <dgm:pt modelId="{9B1DB0A4-1498-4DE9-B420-DB87DB181D18}">
      <dgm:prSet phldrT="[Text]"/>
      <dgm:spPr>
        <a:solidFill>
          <a:srgbClr val="2E266D"/>
        </a:solidFill>
        <a:ln>
          <a:solidFill>
            <a:srgbClr val="EEF8EB"/>
          </a:solidFill>
        </a:ln>
      </dgm:spPr>
      <dgm:t>
        <a:bodyPr/>
        <a:lstStyle/>
        <a:p>
          <a:r>
            <a:rPr lang="en-US">
              <a:solidFill>
                <a:schemeClr val="bg1">
                  <a:lumMod val="50000"/>
                </a:schemeClr>
              </a:solidFill>
              <a:latin typeface="+mn-lt"/>
            </a:rPr>
            <a:t>Identifying HABs</a:t>
          </a:r>
        </a:p>
      </dgm:t>
    </dgm:pt>
    <dgm:pt modelId="{07D62E2D-1D19-43A3-AE51-0F1C91E4DBD6}" type="parTrans" cxnId="{9C4C6FBE-A2E4-4D71-B37F-F286C277F444}">
      <dgm:prSet/>
      <dgm:spPr/>
      <dgm:t>
        <a:bodyPr/>
        <a:lstStyle/>
        <a:p>
          <a:endParaRPr lang="en-US"/>
        </a:p>
      </dgm:t>
    </dgm:pt>
    <dgm:pt modelId="{208D2283-4E96-4DE1-9F9C-691C97717D60}" type="sibTrans" cxnId="{9C4C6FBE-A2E4-4D71-B37F-F286C277F444}">
      <dgm:prSet/>
      <dgm:spPr/>
      <dgm:t>
        <a:bodyPr/>
        <a:lstStyle/>
        <a:p>
          <a:endParaRPr lang="en-US"/>
        </a:p>
      </dgm:t>
    </dgm:pt>
    <dgm:pt modelId="{B337B695-60F5-43AB-9115-8CEBBC5A15B0}" type="pres">
      <dgm:prSet presAssocID="{B6126087-CADD-4AA3-B4B4-0C596DD32DCC}" presName="Name0" presStyleCnt="0">
        <dgm:presLayoutVars>
          <dgm:dir/>
          <dgm:animLvl val="lvl"/>
          <dgm:resizeHandles val="exact"/>
        </dgm:presLayoutVars>
      </dgm:prSet>
      <dgm:spPr/>
    </dgm:pt>
    <dgm:pt modelId="{4F6D7253-4AE8-475A-B039-6243FD788742}" type="pres">
      <dgm:prSet presAssocID="{BC17FDC7-ED7D-4067-A2CC-8CB30F987BD0}" presName="parTxOnly" presStyleLbl="node1" presStyleIdx="0" presStyleCnt="3">
        <dgm:presLayoutVars>
          <dgm:chMax val="0"/>
          <dgm:chPref val="0"/>
          <dgm:bulletEnabled val="1"/>
        </dgm:presLayoutVars>
      </dgm:prSet>
      <dgm:spPr/>
    </dgm:pt>
    <dgm:pt modelId="{AAC8F96A-B4F9-4C69-9476-AB0824C7A10A}" type="pres">
      <dgm:prSet presAssocID="{3B0395C0-A2F3-422D-98D7-3BD185D0556F}" presName="parTxOnlySpace" presStyleCnt="0"/>
      <dgm:spPr/>
    </dgm:pt>
    <dgm:pt modelId="{0CC54090-B58F-4ACC-B0A5-4C0945C91CE7}" type="pres">
      <dgm:prSet presAssocID="{9B1DB0A4-1498-4DE9-B420-DB87DB181D18}" presName="parTxOnly" presStyleLbl="node1" presStyleIdx="1" presStyleCnt="3">
        <dgm:presLayoutVars>
          <dgm:chMax val="0"/>
          <dgm:chPref val="0"/>
          <dgm:bulletEnabled val="1"/>
        </dgm:presLayoutVars>
      </dgm:prSet>
      <dgm:spPr/>
    </dgm:pt>
    <dgm:pt modelId="{48DC615F-61F9-4909-B31C-99D40CFA3BBA}" type="pres">
      <dgm:prSet presAssocID="{208D2283-4E96-4DE1-9F9C-691C97717D60}" presName="parTxOnlySpace" presStyleCnt="0"/>
      <dgm:spPr/>
    </dgm:pt>
    <dgm:pt modelId="{4702A270-5BFF-40B8-956B-C8009D3E6112}" type="pres">
      <dgm:prSet presAssocID="{5E019DEA-93F1-4C19-9F56-67BD2CF583EE}" presName="parTxOnly" presStyleLbl="node1" presStyleIdx="2" presStyleCnt="3">
        <dgm:presLayoutVars>
          <dgm:chMax val="0"/>
          <dgm:chPref val="0"/>
          <dgm:bulletEnabled val="1"/>
        </dgm:presLayoutVars>
      </dgm:prSet>
      <dgm:spPr/>
    </dgm:pt>
  </dgm:ptLst>
  <dgm:cxnLst>
    <dgm:cxn modelId="{1D19910E-A128-4292-A7A9-3FFB01383069}" srcId="{B6126087-CADD-4AA3-B4B4-0C596DD32DCC}" destId="{BC17FDC7-ED7D-4067-A2CC-8CB30F987BD0}" srcOrd="0" destOrd="0" parTransId="{A18ED6A9-3204-427A-8E61-95F97B441334}" sibTransId="{3B0395C0-A2F3-422D-98D7-3BD185D0556F}"/>
    <dgm:cxn modelId="{722C9C30-4455-4D2C-B532-91511A14CDE4}" type="presOf" srcId="{B6126087-CADD-4AA3-B4B4-0C596DD32DCC}" destId="{B337B695-60F5-43AB-9115-8CEBBC5A15B0}" srcOrd="0" destOrd="0" presId="urn:microsoft.com/office/officeart/2005/8/layout/chevron1"/>
    <dgm:cxn modelId="{14C20839-9D49-49AE-A0EC-2A4116154C31}" type="presOf" srcId="{9B1DB0A4-1498-4DE9-B420-DB87DB181D18}" destId="{0CC54090-B58F-4ACC-B0A5-4C0945C91CE7}" srcOrd="0" destOrd="0" presId="urn:microsoft.com/office/officeart/2005/8/layout/chevron1"/>
    <dgm:cxn modelId="{00012F9F-AD4A-4514-B18E-93C17BD5D48C}" type="presOf" srcId="{BC17FDC7-ED7D-4067-A2CC-8CB30F987BD0}" destId="{4F6D7253-4AE8-475A-B039-6243FD788742}" srcOrd="0" destOrd="0" presId="urn:microsoft.com/office/officeart/2005/8/layout/chevron1"/>
    <dgm:cxn modelId="{59747CBC-CF78-4CFF-A5A1-4023AB7F7E51}" type="presOf" srcId="{5E019DEA-93F1-4C19-9F56-67BD2CF583EE}" destId="{4702A270-5BFF-40B8-956B-C8009D3E6112}" srcOrd="0" destOrd="0" presId="urn:microsoft.com/office/officeart/2005/8/layout/chevron1"/>
    <dgm:cxn modelId="{9C4C6FBE-A2E4-4D71-B37F-F286C277F444}" srcId="{B6126087-CADD-4AA3-B4B4-0C596DD32DCC}" destId="{9B1DB0A4-1498-4DE9-B420-DB87DB181D18}" srcOrd="1" destOrd="0" parTransId="{07D62E2D-1D19-43A3-AE51-0F1C91E4DBD6}" sibTransId="{208D2283-4E96-4DE1-9F9C-691C97717D60}"/>
    <dgm:cxn modelId="{A44DD1E4-0BF0-415F-808F-F579EC5D627E}" srcId="{B6126087-CADD-4AA3-B4B4-0C596DD32DCC}" destId="{5E019DEA-93F1-4C19-9F56-67BD2CF583EE}" srcOrd="2" destOrd="0" parTransId="{F7AE5197-13AB-4CB7-A4F9-05DDF3267F18}" sibTransId="{95F34338-4ED5-4062-8E70-4A0EB4C4E448}"/>
    <dgm:cxn modelId="{00AA0C81-583B-4FBC-8ADF-329FCE89EF4D}" type="presParOf" srcId="{B337B695-60F5-43AB-9115-8CEBBC5A15B0}" destId="{4F6D7253-4AE8-475A-B039-6243FD788742}" srcOrd="0" destOrd="0" presId="urn:microsoft.com/office/officeart/2005/8/layout/chevron1"/>
    <dgm:cxn modelId="{D276EE33-BB0E-43C7-AAE3-9C6DFAF91B7B}" type="presParOf" srcId="{B337B695-60F5-43AB-9115-8CEBBC5A15B0}" destId="{AAC8F96A-B4F9-4C69-9476-AB0824C7A10A}" srcOrd="1" destOrd="0" presId="urn:microsoft.com/office/officeart/2005/8/layout/chevron1"/>
    <dgm:cxn modelId="{F911F200-196E-4062-BA80-051E318E7236}" type="presParOf" srcId="{B337B695-60F5-43AB-9115-8CEBBC5A15B0}" destId="{0CC54090-B58F-4ACC-B0A5-4C0945C91CE7}" srcOrd="2" destOrd="0" presId="urn:microsoft.com/office/officeart/2005/8/layout/chevron1"/>
    <dgm:cxn modelId="{7923FE36-C8D5-4CD7-8901-CB4CFA1553A1}" type="presParOf" srcId="{B337B695-60F5-43AB-9115-8CEBBC5A15B0}" destId="{48DC615F-61F9-4909-B31C-99D40CFA3BBA}" srcOrd="3" destOrd="0" presId="urn:microsoft.com/office/officeart/2005/8/layout/chevron1"/>
    <dgm:cxn modelId="{93AAC62D-1E97-4FA4-ABAD-E3EE09DA0FDB}" type="presParOf" srcId="{B337B695-60F5-43AB-9115-8CEBBC5A15B0}" destId="{4702A270-5BFF-40B8-956B-C8009D3E6112}"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45.xml><?xml version="1.0" encoding="utf-8"?>
<dgm:dataModel xmlns:dgm="http://schemas.openxmlformats.org/drawingml/2006/diagram" xmlns:a="http://schemas.openxmlformats.org/drawingml/2006/main">
  <dgm:ptLst>
    <dgm:pt modelId="{B6126087-CADD-4AA3-B4B4-0C596DD32DCC}" type="doc">
      <dgm:prSet loTypeId="urn:microsoft.com/office/officeart/2005/8/layout/chevron1" loCatId="process" qsTypeId="urn:microsoft.com/office/officeart/2005/8/quickstyle/simple1" qsCatId="simple" csTypeId="urn:microsoft.com/office/officeart/2005/8/colors/accent1_2" csCatId="accent1" phldr="1"/>
      <dgm:spPr/>
    </dgm:pt>
    <dgm:pt modelId="{BC17FDC7-ED7D-4067-A2CC-8CB30F987BD0}">
      <dgm:prSet phldrT="[Text]"/>
      <dgm:spPr>
        <a:solidFill>
          <a:srgbClr val="2E266D"/>
        </a:solidFill>
        <a:ln>
          <a:solidFill>
            <a:srgbClr val="EEF8EB"/>
          </a:solidFill>
        </a:ln>
      </dgm:spPr>
      <dgm:t>
        <a:bodyPr/>
        <a:lstStyle/>
        <a:p>
          <a:r>
            <a:rPr lang="en-US">
              <a:solidFill>
                <a:schemeClr val="bg1">
                  <a:lumMod val="50000"/>
                </a:schemeClr>
              </a:solidFill>
            </a:rPr>
            <a:t>What is a Harmful Algal Bloom?</a:t>
          </a:r>
        </a:p>
      </dgm:t>
    </dgm:pt>
    <dgm:pt modelId="{A18ED6A9-3204-427A-8E61-95F97B441334}" type="parTrans" cxnId="{1D19910E-A128-4292-A7A9-3FFB01383069}">
      <dgm:prSet/>
      <dgm:spPr/>
      <dgm:t>
        <a:bodyPr/>
        <a:lstStyle/>
        <a:p>
          <a:endParaRPr lang="en-US"/>
        </a:p>
      </dgm:t>
    </dgm:pt>
    <dgm:pt modelId="{3B0395C0-A2F3-422D-98D7-3BD185D0556F}" type="sibTrans" cxnId="{1D19910E-A128-4292-A7A9-3FFB01383069}">
      <dgm:prSet/>
      <dgm:spPr/>
      <dgm:t>
        <a:bodyPr/>
        <a:lstStyle/>
        <a:p>
          <a:endParaRPr lang="en-US"/>
        </a:p>
      </dgm:t>
    </dgm:pt>
    <dgm:pt modelId="{5E019DEA-93F1-4C19-9F56-67BD2CF583EE}">
      <dgm:prSet phldrT="[Text]"/>
      <dgm:spPr>
        <a:solidFill>
          <a:srgbClr val="2E266D"/>
        </a:solidFill>
        <a:ln>
          <a:solidFill>
            <a:srgbClr val="EEF8EB"/>
          </a:solidFill>
        </a:ln>
      </dgm:spPr>
      <dgm:t>
        <a:bodyPr/>
        <a:lstStyle/>
        <a:p>
          <a:pPr rtl="0"/>
          <a:r>
            <a:rPr lang="en-US">
              <a:solidFill>
                <a:srgbClr val="EEF8EB"/>
              </a:solidFill>
              <a:latin typeface="Calibri" panose="020F0502020204030204" pitchFamily="34" charset="0"/>
              <a:cs typeface="Calibri" panose="020F0502020204030204" pitchFamily="34" charset="0"/>
            </a:rPr>
            <a:t>Reporting HABs</a:t>
          </a:r>
        </a:p>
      </dgm:t>
    </dgm:pt>
    <dgm:pt modelId="{F7AE5197-13AB-4CB7-A4F9-05DDF3267F18}" type="parTrans" cxnId="{A44DD1E4-0BF0-415F-808F-F579EC5D627E}">
      <dgm:prSet/>
      <dgm:spPr/>
      <dgm:t>
        <a:bodyPr/>
        <a:lstStyle/>
        <a:p>
          <a:endParaRPr lang="en-US"/>
        </a:p>
      </dgm:t>
    </dgm:pt>
    <dgm:pt modelId="{95F34338-4ED5-4062-8E70-4A0EB4C4E448}" type="sibTrans" cxnId="{A44DD1E4-0BF0-415F-808F-F579EC5D627E}">
      <dgm:prSet/>
      <dgm:spPr/>
      <dgm:t>
        <a:bodyPr/>
        <a:lstStyle/>
        <a:p>
          <a:endParaRPr lang="en-US"/>
        </a:p>
      </dgm:t>
    </dgm:pt>
    <dgm:pt modelId="{9B1DB0A4-1498-4DE9-B420-DB87DB181D18}">
      <dgm:prSet phldrT="[Text]"/>
      <dgm:spPr>
        <a:solidFill>
          <a:srgbClr val="2E266D"/>
        </a:solidFill>
        <a:ln>
          <a:solidFill>
            <a:srgbClr val="EEF8EB"/>
          </a:solidFill>
        </a:ln>
      </dgm:spPr>
      <dgm:t>
        <a:bodyPr/>
        <a:lstStyle/>
        <a:p>
          <a:r>
            <a:rPr lang="en-US">
              <a:solidFill>
                <a:schemeClr val="bg1">
                  <a:lumMod val="50000"/>
                </a:schemeClr>
              </a:solidFill>
              <a:latin typeface="+mn-lt"/>
            </a:rPr>
            <a:t>Identifying HABs</a:t>
          </a:r>
        </a:p>
      </dgm:t>
    </dgm:pt>
    <dgm:pt modelId="{07D62E2D-1D19-43A3-AE51-0F1C91E4DBD6}" type="parTrans" cxnId="{9C4C6FBE-A2E4-4D71-B37F-F286C277F444}">
      <dgm:prSet/>
      <dgm:spPr/>
      <dgm:t>
        <a:bodyPr/>
        <a:lstStyle/>
        <a:p>
          <a:endParaRPr lang="en-US"/>
        </a:p>
      </dgm:t>
    </dgm:pt>
    <dgm:pt modelId="{208D2283-4E96-4DE1-9F9C-691C97717D60}" type="sibTrans" cxnId="{9C4C6FBE-A2E4-4D71-B37F-F286C277F444}">
      <dgm:prSet/>
      <dgm:spPr/>
      <dgm:t>
        <a:bodyPr/>
        <a:lstStyle/>
        <a:p>
          <a:endParaRPr lang="en-US"/>
        </a:p>
      </dgm:t>
    </dgm:pt>
    <dgm:pt modelId="{B337B695-60F5-43AB-9115-8CEBBC5A15B0}" type="pres">
      <dgm:prSet presAssocID="{B6126087-CADD-4AA3-B4B4-0C596DD32DCC}" presName="Name0" presStyleCnt="0">
        <dgm:presLayoutVars>
          <dgm:dir/>
          <dgm:animLvl val="lvl"/>
          <dgm:resizeHandles val="exact"/>
        </dgm:presLayoutVars>
      </dgm:prSet>
      <dgm:spPr/>
    </dgm:pt>
    <dgm:pt modelId="{4F6D7253-4AE8-475A-B039-6243FD788742}" type="pres">
      <dgm:prSet presAssocID="{BC17FDC7-ED7D-4067-A2CC-8CB30F987BD0}" presName="parTxOnly" presStyleLbl="node1" presStyleIdx="0" presStyleCnt="3">
        <dgm:presLayoutVars>
          <dgm:chMax val="0"/>
          <dgm:chPref val="0"/>
          <dgm:bulletEnabled val="1"/>
        </dgm:presLayoutVars>
      </dgm:prSet>
      <dgm:spPr/>
    </dgm:pt>
    <dgm:pt modelId="{AAC8F96A-B4F9-4C69-9476-AB0824C7A10A}" type="pres">
      <dgm:prSet presAssocID="{3B0395C0-A2F3-422D-98D7-3BD185D0556F}" presName="parTxOnlySpace" presStyleCnt="0"/>
      <dgm:spPr/>
    </dgm:pt>
    <dgm:pt modelId="{0CC54090-B58F-4ACC-B0A5-4C0945C91CE7}" type="pres">
      <dgm:prSet presAssocID="{9B1DB0A4-1498-4DE9-B420-DB87DB181D18}" presName="parTxOnly" presStyleLbl="node1" presStyleIdx="1" presStyleCnt="3">
        <dgm:presLayoutVars>
          <dgm:chMax val="0"/>
          <dgm:chPref val="0"/>
          <dgm:bulletEnabled val="1"/>
        </dgm:presLayoutVars>
      </dgm:prSet>
      <dgm:spPr/>
    </dgm:pt>
    <dgm:pt modelId="{48DC615F-61F9-4909-B31C-99D40CFA3BBA}" type="pres">
      <dgm:prSet presAssocID="{208D2283-4E96-4DE1-9F9C-691C97717D60}" presName="parTxOnlySpace" presStyleCnt="0"/>
      <dgm:spPr/>
    </dgm:pt>
    <dgm:pt modelId="{4702A270-5BFF-40B8-956B-C8009D3E6112}" type="pres">
      <dgm:prSet presAssocID="{5E019DEA-93F1-4C19-9F56-67BD2CF583EE}" presName="parTxOnly" presStyleLbl="node1" presStyleIdx="2" presStyleCnt="3">
        <dgm:presLayoutVars>
          <dgm:chMax val="0"/>
          <dgm:chPref val="0"/>
          <dgm:bulletEnabled val="1"/>
        </dgm:presLayoutVars>
      </dgm:prSet>
      <dgm:spPr/>
    </dgm:pt>
  </dgm:ptLst>
  <dgm:cxnLst>
    <dgm:cxn modelId="{1D19910E-A128-4292-A7A9-3FFB01383069}" srcId="{B6126087-CADD-4AA3-B4B4-0C596DD32DCC}" destId="{BC17FDC7-ED7D-4067-A2CC-8CB30F987BD0}" srcOrd="0" destOrd="0" parTransId="{A18ED6A9-3204-427A-8E61-95F97B441334}" sibTransId="{3B0395C0-A2F3-422D-98D7-3BD185D0556F}"/>
    <dgm:cxn modelId="{722C9C30-4455-4D2C-B532-91511A14CDE4}" type="presOf" srcId="{B6126087-CADD-4AA3-B4B4-0C596DD32DCC}" destId="{B337B695-60F5-43AB-9115-8CEBBC5A15B0}" srcOrd="0" destOrd="0" presId="urn:microsoft.com/office/officeart/2005/8/layout/chevron1"/>
    <dgm:cxn modelId="{14C20839-9D49-49AE-A0EC-2A4116154C31}" type="presOf" srcId="{9B1DB0A4-1498-4DE9-B420-DB87DB181D18}" destId="{0CC54090-B58F-4ACC-B0A5-4C0945C91CE7}" srcOrd="0" destOrd="0" presId="urn:microsoft.com/office/officeart/2005/8/layout/chevron1"/>
    <dgm:cxn modelId="{00012F9F-AD4A-4514-B18E-93C17BD5D48C}" type="presOf" srcId="{BC17FDC7-ED7D-4067-A2CC-8CB30F987BD0}" destId="{4F6D7253-4AE8-475A-B039-6243FD788742}" srcOrd="0" destOrd="0" presId="urn:microsoft.com/office/officeart/2005/8/layout/chevron1"/>
    <dgm:cxn modelId="{59747CBC-CF78-4CFF-A5A1-4023AB7F7E51}" type="presOf" srcId="{5E019DEA-93F1-4C19-9F56-67BD2CF583EE}" destId="{4702A270-5BFF-40B8-956B-C8009D3E6112}" srcOrd="0" destOrd="0" presId="urn:microsoft.com/office/officeart/2005/8/layout/chevron1"/>
    <dgm:cxn modelId="{9C4C6FBE-A2E4-4D71-B37F-F286C277F444}" srcId="{B6126087-CADD-4AA3-B4B4-0C596DD32DCC}" destId="{9B1DB0A4-1498-4DE9-B420-DB87DB181D18}" srcOrd="1" destOrd="0" parTransId="{07D62E2D-1D19-43A3-AE51-0F1C91E4DBD6}" sibTransId="{208D2283-4E96-4DE1-9F9C-691C97717D60}"/>
    <dgm:cxn modelId="{A44DD1E4-0BF0-415F-808F-F579EC5D627E}" srcId="{B6126087-CADD-4AA3-B4B4-0C596DD32DCC}" destId="{5E019DEA-93F1-4C19-9F56-67BD2CF583EE}" srcOrd="2" destOrd="0" parTransId="{F7AE5197-13AB-4CB7-A4F9-05DDF3267F18}" sibTransId="{95F34338-4ED5-4062-8E70-4A0EB4C4E448}"/>
    <dgm:cxn modelId="{00AA0C81-583B-4FBC-8ADF-329FCE89EF4D}" type="presParOf" srcId="{B337B695-60F5-43AB-9115-8CEBBC5A15B0}" destId="{4F6D7253-4AE8-475A-B039-6243FD788742}" srcOrd="0" destOrd="0" presId="urn:microsoft.com/office/officeart/2005/8/layout/chevron1"/>
    <dgm:cxn modelId="{D276EE33-BB0E-43C7-AAE3-9C6DFAF91B7B}" type="presParOf" srcId="{B337B695-60F5-43AB-9115-8CEBBC5A15B0}" destId="{AAC8F96A-B4F9-4C69-9476-AB0824C7A10A}" srcOrd="1" destOrd="0" presId="urn:microsoft.com/office/officeart/2005/8/layout/chevron1"/>
    <dgm:cxn modelId="{F911F200-196E-4062-BA80-051E318E7236}" type="presParOf" srcId="{B337B695-60F5-43AB-9115-8CEBBC5A15B0}" destId="{0CC54090-B58F-4ACC-B0A5-4C0945C91CE7}" srcOrd="2" destOrd="0" presId="urn:microsoft.com/office/officeart/2005/8/layout/chevron1"/>
    <dgm:cxn modelId="{7923FE36-C8D5-4CD7-8901-CB4CFA1553A1}" type="presParOf" srcId="{B337B695-60F5-43AB-9115-8CEBBC5A15B0}" destId="{48DC615F-61F9-4909-B31C-99D40CFA3BBA}" srcOrd="3" destOrd="0" presId="urn:microsoft.com/office/officeart/2005/8/layout/chevron1"/>
    <dgm:cxn modelId="{93AAC62D-1E97-4FA4-ABAD-E3EE09DA0FDB}" type="presParOf" srcId="{B337B695-60F5-43AB-9115-8CEBBC5A15B0}" destId="{4702A270-5BFF-40B8-956B-C8009D3E6112}"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46.xml><?xml version="1.0" encoding="utf-8"?>
<dgm:dataModel xmlns:dgm="http://schemas.openxmlformats.org/drawingml/2006/diagram" xmlns:a="http://schemas.openxmlformats.org/drawingml/2006/main">
  <dgm:ptLst>
    <dgm:pt modelId="{B6126087-CADD-4AA3-B4B4-0C596DD32DCC}" type="doc">
      <dgm:prSet loTypeId="urn:microsoft.com/office/officeart/2005/8/layout/chevron1" loCatId="process" qsTypeId="urn:microsoft.com/office/officeart/2005/8/quickstyle/simple1" qsCatId="simple" csTypeId="urn:microsoft.com/office/officeart/2005/8/colors/accent1_2" csCatId="accent1" phldr="1"/>
      <dgm:spPr/>
    </dgm:pt>
    <dgm:pt modelId="{BC17FDC7-ED7D-4067-A2CC-8CB30F987BD0}">
      <dgm:prSet phldrT="[Text]"/>
      <dgm:spPr>
        <a:solidFill>
          <a:srgbClr val="2E266D"/>
        </a:solidFill>
        <a:ln>
          <a:solidFill>
            <a:srgbClr val="EEF8EB"/>
          </a:solidFill>
        </a:ln>
      </dgm:spPr>
      <dgm:t>
        <a:bodyPr/>
        <a:lstStyle/>
        <a:p>
          <a:r>
            <a:rPr lang="en-US">
              <a:solidFill>
                <a:schemeClr val="bg1">
                  <a:lumMod val="50000"/>
                </a:schemeClr>
              </a:solidFill>
            </a:rPr>
            <a:t>What is a Harmful Algal Bloom?</a:t>
          </a:r>
        </a:p>
      </dgm:t>
    </dgm:pt>
    <dgm:pt modelId="{A18ED6A9-3204-427A-8E61-95F97B441334}" type="parTrans" cxnId="{1D19910E-A128-4292-A7A9-3FFB01383069}">
      <dgm:prSet/>
      <dgm:spPr/>
      <dgm:t>
        <a:bodyPr/>
        <a:lstStyle/>
        <a:p>
          <a:endParaRPr lang="en-US"/>
        </a:p>
      </dgm:t>
    </dgm:pt>
    <dgm:pt modelId="{3B0395C0-A2F3-422D-98D7-3BD185D0556F}" type="sibTrans" cxnId="{1D19910E-A128-4292-A7A9-3FFB01383069}">
      <dgm:prSet/>
      <dgm:spPr/>
      <dgm:t>
        <a:bodyPr/>
        <a:lstStyle/>
        <a:p>
          <a:endParaRPr lang="en-US"/>
        </a:p>
      </dgm:t>
    </dgm:pt>
    <dgm:pt modelId="{5E019DEA-93F1-4C19-9F56-67BD2CF583EE}">
      <dgm:prSet phldrT="[Text]"/>
      <dgm:spPr>
        <a:solidFill>
          <a:srgbClr val="2E266D"/>
        </a:solidFill>
        <a:ln>
          <a:solidFill>
            <a:srgbClr val="EEF8EB"/>
          </a:solidFill>
        </a:ln>
      </dgm:spPr>
      <dgm:t>
        <a:bodyPr/>
        <a:lstStyle/>
        <a:p>
          <a:pPr rtl="0"/>
          <a:r>
            <a:rPr lang="en-US">
              <a:solidFill>
                <a:srgbClr val="EEF8EB"/>
              </a:solidFill>
              <a:latin typeface="Calibri" panose="020F0502020204030204" pitchFamily="34" charset="0"/>
              <a:cs typeface="Calibri" panose="020F0502020204030204" pitchFamily="34" charset="0"/>
            </a:rPr>
            <a:t>Reporting HABs</a:t>
          </a:r>
        </a:p>
      </dgm:t>
    </dgm:pt>
    <dgm:pt modelId="{F7AE5197-13AB-4CB7-A4F9-05DDF3267F18}" type="parTrans" cxnId="{A44DD1E4-0BF0-415F-808F-F579EC5D627E}">
      <dgm:prSet/>
      <dgm:spPr/>
      <dgm:t>
        <a:bodyPr/>
        <a:lstStyle/>
        <a:p>
          <a:endParaRPr lang="en-US"/>
        </a:p>
      </dgm:t>
    </dgm:pt>
    <dgm:pt modelId="{95F34338-4ED5-4062-8E70-4A0EB4C4E448}" type="sibTrans" cxnId="{A44DD1E4-0BF0-415F-808F-F579EC5D627E}">
      <dgm:prSet/>
      <dgm:spPr/>
      <dgm:t>
        <a:bodyPr/>
        <a:lstStyle/>
        <a:p>
          <a:endParaRPr lang="en-US"/>
        </a:p>
      </dgm:t>
    </dgm:pt>
    <dgm:pt modelId="{9B1DB0A4-1498-4DE9-B420-DB87DB181D18}">
      <dgm:prSet phldrT="[Text]"/>
      <dgm:spPr>
        <a:solidFill>
          <a:srgbClr val="2E266D"/>
        </a:solidFill>
        <a:ln>
          <a:solidFill>
            <a:srgbClr val="EEF8EB"/>
          </a:solidFill>
        </a:ln>
      </dgm:spPr>
      <dgm:t>
        <a:bodyPr/>
        <a:lstStyle/>
        <a:p>
          <a:r>
            <a:rPr lang="en-US">
              <a:solidFill>
                <a:schemeClr val="bg1">
                  <a:lumMod val="50000"/>
                </a:schemeClr>
              </a:solidFill>
              <a:latin typeface="+mn-lt"/>
            </a:rPr>
            <a:t>Identifying HABs</a:t>
          </a:r>
        </a:p>
      </dgm:t>
    </dgm:pt>
    <dgm:pt modelId="{07D62E2D-1D19-43A3-AE51-0F1C91E4DBD6}" type="parTrans" cxnId="{9C4C6FBE-A2E4-4D71-B37F-F286C277F444}">
      <dgm:prSet/>
      <dgm:spPr/>
      <dgm:t>
        <a:bodyPr/>
        <a:lstStyle/>
        <a:p>
          <a:endParaRPr lang="en-US"/>
        </a:p>
      </dgm:t>
    </dgm:pt>
    <dgm:pt modelId="{208D2283-4E96-4DE1-9F9C-691C97717D60}" type="sibTrans" cxnId="{9C4C6FBE-A2E4-4D71-B37F-F286C277F444}">
      <dgm:prSet/>
      <dgm:spPr/>
      <dgm:t>
        <a:bodyPr/>
        <a:lstStyle/>
        <a:p>
          <a:endParaRPr lang="en-US"/>
        </a:p>
      </dgm:t>
    </dgm:pt>
    <dgm:pt modelId="{B337B695-60F5-43AB-9115-8CEBBC5A15B0}" type="pres">
      <dgm:prSet presAssocID="{B6126087-CADD-4AA3-B4B4-0C596DD32DCC}" presName="Name0" presStyleCnt="0">
        <dgm:presLayoutVars>
          <dgm:dir/>
          <dgm:animLvl val="lvl"/>
          <dgm:resizeHandles val="exact"/>
        </dgm:presLayoutVars>
      </dgm:prSet>
      <dgm:spPr/>
    </dgm:pt>
    <dgm:pt modelId="{4F6D7253-4AE8-475A-B039-6243FD788742}" type="pres">
      <dgm:prSet presAssocID="{BC17FDC7-ED7D-4067-A2CC-8CB30F987BD0}" presName="parTxOnly" presStyleLbl="node1" presStyleIdx="0" presStyleCnt="3">
        <dgm:presLayoutVars>
          <dgm:chMax val="0"/>
          <dgm:chPref val="0"/>
          <dgm:bulletEnabled val="1"/>
        </dgm:presLayoutVars>
      </dgm:prSet>
      <dgm:spPr/>
    </dgm:pt>
    <dgm:pt modelId="{AAC8F96A-B4F9-4C69-9476-AB0824C7A10A}" type="pres">
      <dgm:prSet presAssocID="{3B0395C0-A2F3-422D-98D7-3BD185D0556F}" presName="parTxOnlySpace" presStyleCnt="0"/>
      <dgm:spPr/>
    </dgm:pt>
    <dgm:pt modelId="{0CC54090-B58F-4ACC-B0A5-4C0945C91CE7}" type="pres">
      <dgm:prSet presAssocID="{9B1DB0A4-1498-4DE9-B420-DB87DB181D18}" presName="parTxOnly" presStyleLbl="node1" presStyleIdx="1" presStyleCnt="3">
        <dgm:presLayoutVars>
          <dgm:chMax val="0"/>
          <dgm:chPref val="0"/>
          <dgm:bulletEnabled val="1"/>
        </dgm:presLayoutVars>
      </dgm:prSet>
      <dgm:spPr/>
    </dgm:pt>
    <dgm:pt modelId="{48DC615F-61F9-4909-B31C-99D40CFA3BBA}" type="pres">
      <dgm:prSet presAssocID="{208D2283-4E96-4DE1-9F9C-691C97717D60}" presName="parTxOnlySpace" presStyleCnt="0"/>
      <dgm:spPr/>
    </dgm:pt>
    <dgm:pt modelId="{4702A270-5BFF-40B8-956B-C8009D3E6112}" type="pres">
      <dgm:prSet presAssocID="{5E019DEA-93F1-4C19-9F56-67BD2CF583EE}" presName="parTxOnly" presStyleLbl="node1" presStyleIdx="2" presStyleCnt="3">
        <dgm:presLayoutVars>
          <dgm:chMax val="0"/>
          <dgm:chPref val="0"/>
          <dgm:bulletEnabled val="1"/>
        </dgm:presLayoutVars>
      </dgm:prSet>
      <dgm:spPr/>
    </dgm:pt>
  </dgm:ptLst>
  <dgm:cxnLst>
    <dgm:cxn modelId="{1D19910E-A128-4292-A7A9-3FFB01383069}" srcId="{B6126087-CADD-4AA3-B4B4-0C596DD32DCC}" destId="{BC17FDC7-ED7D-4067-A2CC-8CB30F987BD0}" srcOrd="0" destOrd="0" parTransId="{A18ED6A9-3204-427A-8E61-95F97B441334}" sibTransId="{3B0395C0-A2F3-422D-98D7-3BD185D0556F}"/>
    <dgm:cxn modelId="{722C9C30-4455-4D2C-B532-91511A14CDE4}" type="presOf" srcId="{B6126087-CADD-4AA3-B4B4-0C596DD32DCC}" destId="{B337B695-60F5-43AB-9115-8CEBBC5A15B0}" srcOrd="0" destOrd="0" presId="urn:microsoft.com/office/officeart/2005/8/layout/chevron1"/>
    <dgm:cxn modelId="{14C20839-9D49-49AE-A0EC-2A4116154C31}" type="presOf" srcId="{9B1DB0A4-1498-4DE9-B420-DB87DB181D18}" destId="{0CC54090-B58F-4ACC-B0A5-4C0945C91CE7}" srcOrd="0" destOrd="0" presId="urn:microsoft.com/office/officeart/2005/8/layout/chevron1"/>
    <dgm:cxn modelId="{00012F9F-AD4A-4514-B18E-93C17BD5D48C}" type="presOf" srcId="{BC17FDC7-ED7D-4067-A2CC-8CB30F987BD0}" destId="{4F6D7253-4AE8-475A-B039-6243FD788742}" srcOrd="0" destOrd="0" presId="urn:microsoft.com/office/officeart/2005/8/layout/chevron1"/>
    <dgm:cxn modelId="{59747CBC-CF78-4CFF-A5A1-4023AB7F7E51}" type="presOf" srcId="{5E019DEA-93F1-4C19-9F56-67BD2CF583EE}" destId="{4702A270-5BFF-40B8-956B-C8009D3E6112}" srcOrd="0" destOrd="0" presId="urn:microsoft.com/office/officeart/2005/8/layout/chevron1"/>
    <dgm:cxn modelId="{9C4C6FBE-A2E4-4D71-B37F-F286C277F444}" srcId="{B6126087-CADD-4AA3-B4B4-0C596DD32DCC}" destId="{9B1DB0A4-1498-4DE9-B420-DB87DB181D18}" srcOrd="1" destOrd="0" parTransId="{07D62E2D-1D19-43A3-AE51-0F1C91E4DBD6}" sibTransId="{208D2283-4E96-4DE1-9F9C-691C97717D60}"/>
    <dgm:cxn modelId="{A44DD1E4-0BF0-415F-808F-F579EC5D627E}" srcId="{B6126087-CADD-4AA3-B4B4-0C596DD32DCC}" destId="{5E019DEA-93F1-4C19-9F56-67BD2CF583EE}" srcOrd="2" destOrd="0" parTransId="{F7AE5197-13AB-4CB7-A4F9-05DDF3267F18}" sibTransId="{95F34338-4ED5-4062-8E70-4A0EB4C4E448}"/>
    <dgm:cxn modelId="{00AA0C81-583B-4FBC-8ADF-329FCE89EF4D}" type="presParOf" srcId="{B337B695-60F5-43AB-9115-8CEBBC5A15B0}" destId="{4F6D7253-4AE8-475A-B039-6243FD788742}" srcOrd="0" destOrd="0" presId="urn:microsoft.com/office/officeart/2005/8/layout/chevron1"/>
    <dgm:cxn modelId="{D276EE33-BB0E-43C7-AAE3-9C6DFAF91B7B}" type="presParOf" srcId="{B337B695-60F5-43AB-9115-8CEBBC5A15B0}" destId="{AAC8F96A-B4F9-4C69-9476-AB0824C7A10A}" srcOrd="1" destOrd="0" presId="urn:microsoft.com/office/officeart/2005/8/layout/chevron1"/>
    <dgm:cxn modelId="{F911F200-196E-4062-BA80-051E318E7236}" type="presParOf" srcId="{B337B695-60F5-43AB-9115-8CEBBC5A15B0}" destId="{0CC54090-B58F-4ACC-B0A5-4C0945C91CE7}" srcOrd="2" destOrd="0" presId="urn:microsoft.com/office/officeart/2005/8/layout/chevron1"/>
    <dgm:cxn modelId="{7923FE36-C8D5-4CD7-8901-CB4CFA1553A1}" type="presParOf" srcId="{B337B695-60F5-43AB-9115-8CEBBC5A15B0}" destId="{48DC615F-61F9-4909-B31C-99D40CFA3BBA}" srcOrd="3" destOrd="0" presId="urn:microsoft.com/office/officeart/2005/8/layout/chevron1"/>
    <dgm:cxn modelId="{93AAC62D-1E97-4FA4-ABAD-E3EE09DA0FDB}" type="presParOf" srcId="{B337B695-60F5-43AB-9115-8CEBBC5A15B0}" destId="{4702A270-5BFF-40B8-956B-C8009D3E6112}"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47.xml><?xml version="1.0" encoding="utf-8"?>
<dgm:dataModel xmlns:dgm="http://schemas.openxmlformats.org/drawingml/2006/diagram" xmlns:a="http://schemas.openxmlformats.org/drawingml/2006/main">
  <dgm:ptLst>
    <dgm:pt modelId="{B6126087-CADD-4AA3-B4B4-0C596DD32DCC}" type="doc">
      <dgm:prSet loTypeId="urn:microsoft.com/office/officeart/2005/8/layout/chevron1" loCatId="process" qsTypeId="urn:microsoft.com/office/officeart/2005/8/quickstyle/simple1" qsCatId="simple" csTypeId="urn:microsoft.com/office/officeart/2005/8/colors/accent1_2" csCatId="accent1" phldr="1"/>
      <dgm:spPr/>
    </dgm:pt>
    <dgm:pt modelId="{BC17FDC7-ED7D-4067-A2CC-8CB30F987BD0}">
      <dgm:prSet phldrT="[Text]"/>
      <dgm:spPr>
        <a:solidFill>
          <a:srgbClr val="2E266D"/>
        </a:solidFill>
        <a:ln>
          <a:solidFill>
            <a:srgbClr val="EEF8EB"/>
          </a:solidFill>
        </a:ln>
      </dgm:spPr>
      <dgm:t>
        <a:bodyPr/>
        <a:lstStyle/>
        <a:p>
          <a:r>
            <a:rPr lang="en-US">
              <a:solidFill>
                <a:schemeClr val="bg1">
                  <a:lumMod val="50000"/>
                </a:schemeClr>
              </a:solidFill>
            </a:rPr>
            <a:t>What is a Harmful Algal Bloom?</a:t>
          </a:r>
        </a:p>
      </dgm:t>
    </dgm:pt>
    <dgm:pt modelId="{A18ED6A9-3204-427A-8E61-95F97B441334}" type="parTrans" cxnId="{1D19910E-A128-4292-A7A9-3FFB01383069}">
      <dgm:prSet/>
      <dgm:spPr/>
      <dgm:t>
        <a:bodyPr/>
        <a:lstStyle/>
        <a:p>
          <a:endParaRPr lang="en-US"/>
        </a:p>
      </dgm:t>
    </dgm:pt>
    <dgm:pt modelId="{3B0395C0-A2F3-422D-98D7-3BD185D0556F}" type="sibTrans" cxnId="{1D19910E-A128-4292-A7A9-3FFB01383069}">
      <dgm:prSet/>
      <dgm:spPr/>
      <dgm:t>
        <a:bodyPr/>
        <a:lstStyle/>
        <a:p>
          <a:endParaRPr lang="en-US"/>
        </a:p>
      </dgm:t>
    </dgm:pt>
    <dgm:pt modelId="{5E019DEA-93F1-4C19-9F56-67BD2CF583EE}">
      <dgm:prSet phldrT="[Text]"/>
      <dgm:spPr>
        <a:solidFill>
          <a:srgbClr val="2E266D"/>
        </a:solidFill>
        <a:ln>
          <a:solidFill>
            <a:srgbClr val="EEF8EB"/>
          </a:solidFill>
        </a:ln>
      </dgm:spPr>
      <dgm:t>
        <a:bodyPr/>
        <a:lstStyle/>
        <a:p>
          <a:pPr rtl="0"/>
          <a:r>
            <a:rPr lang="en-US">
              <a:solidFill>
                <a:srgbClr val="EEF8EB"/>
              </a:solidFill>
              <a:latin typeface="Calibri" panose="020F0502020204030204" pitchFamily="34" charset="0"/>
              <a:cs typeface="Calibri" panose="020F0502020204030204" pitchFamily="34" charset="0"/>
            </a:rPr>
            <a:t>Reporting HABs</a:t>
          </a:r>
        </a:p>
      </dgm:t>
    </dgm:pt>
    <dgm:pt modelId="{F7AE5197-13AB-4CB7-A4F9-05DDF3267F18}" type="parTrans" cxnId="{A44DD1E4-0BF0-415F-808F-F579EC5D627E}">
      <dgm:prSet/>
      <dgm:spPr/>
      <dgm:t>
        <a:bodyPr/>
        <a:lstStyle/>
        <a:p>
          <a:endParaRPr lang="en-US"/>
        </a:p>
      </dgm:t>
    </dgm:pt>
    <dgm:pt modelId="{95F34338-4ED5-4062-8E70-4A0EB4C4E448}" type="sibTrans" cxnId="{A44DD1E4-0BF0-415F-808F-F579EC5D627E}">
      <dgm:prSet/>
      <dgm:spPr/>
      <dgm:t>
        <a:bodyPr/>
        <a:lstStyle/>
        <a:p>
          <a:endParaRPr lang="en-US"/>
        </a:p>
      </dgm:t>
    </dgm:pt>
    <dgm:pt modelId="{9B1DB0A4-1498-4DE9-B420-DB87DB181D18}">
      <dgm:prSet phldrT="[Text]"/>
      <dgm:spPr>
        <a:solidFill>
          <a:srgbClr val="2E266D"/>
        </a:solidFill>
        <a:ln>
          <a:solidFill>
            <a:srgbClr val="EEF8EB"/>
          </a:solidFill>
        </a:ln>
      </dgm:spPr>
      <dgm:t>
        <a:bodyPr/>
        <a:lstStyle/>
        <a:p>
          <a:r>
            <a:rPr lang="en-US">
              <a:solidFill>
                <a:schemeClr val="bg1">
                  <a:lumMod val="50000"/>
                </a:schemeClr>
              </a:solidFill>
              <a:latin typeface="+mn-lt"/>
            </a:rPr>
            <a:t>Identifying HABs</a:t>
          </a:r>
        </a:p>
      </dgm:t>
    </dgm:pt>
    <dgm:pt modelId="{07D62E2D-1D19-43A3-AE51-0F1C91E4DBD6}" type="parTrans" cxnId="{9C4C6FBE-A2E4-4D71-B37F-F286C277F444}">
      <dgm:prSet/>
      <dgm:spPr/>
      <dgm:t>
        <a:bodyPr/>
        <a:lstStyle/>
        <a:p>
          <a:endParaRPr lang="en-US"/>
        </a:p>
      </dgm:t>
    </dgm:pt>
    <dgm:pt modelId="{208D2283-4E96-4DE1-9F9C-691C97717D60}" type="sibTrans" cxnId="{9C4C6FBE-A2E4-4D71-B37F-F286C277F444}">
      <dgm:prSet/>
      <dgm:spPr/>
      <dgm:t>
        <a:bodyPr/>
        <a:lstStyle/>
        <a:p>
          <a:endParaRPr lang="en-US"/>
        </a:p>
      </dgm:t>
    </dgm:pt>
    <dgm:pt modelId="{B337B695-60F5-43AB-9115-8CEBBC5A15B0}" type="pres">
      <dgm:prSet presAssocID="{B6126087-CADD-4AA3-B4B4-0C596DD32DCC}" presName="Name0" presStyleCnt="0">
        <dgm:presLayoutVars>
          <dgm:dir/>
          <dgm:animLvl val="lvl"/>
          <dgm:resizeHandles val="exact"/>
        </dgm:presLayoutVars>
      </dgm:prSet>
      <dgm:spPr/>
    </dgm:pt>
    <dgm:pt modelId="{4F6D7253-4AE8-475A-B039-6243FD788742}" type="pres">
      <dgm:prSet presAssocID="{BC17FDC7-ED7D-4067-A2CC-8CB30F987BD0}" presName="parTxOnly" presStyleLbl="node1" presStyleIdx="0" presStyleCnt="3">
        <dgm:presLayoutVars>
          <dgm:chMax val="0"/>
          <dgm:chPref val="0"/>
          <dgm:bulletEnabled val="1"/>
        </dgm:presLayoutVars>
      </dgm:prSet>
      <dgm:spPr/>
    </dgm:pt>
    <dgm:pt modelId="{AAC8F96A-B4F9-4C69-9476-AB0824C7A10A}" type="pres">
      <dgm:prSet presAssocID="{3B0395C0-A2F3-422D-98D7-3BD185D0556F}" presName="parTxOnlySpace" presStyleCnt="0"/>
      <dgm:spPr/>
    </dgm:pt>
    <dgm:pt modelId="{0CC54090-B58F-4ACC-B0A5-4C0945C91CE7}" type="pres">
      <dgm:prSet presAssocID="{9B1DB0A4-1498-4DE9-B420-DB87DB181D18}" presName="parTxOnly" presStyleLbl="node1" presStyleIdx="1" presStyleCnt="3">
        <dgm:presLayoutVars>
          <dgm:chMax val="0"/>
          <dgm:chPref val="0"/>
          <dgm:bulletEnabled val="1"/>
        </dgm:presLayoutVars>
      </dgm:prSet>
      <dgm:spPr/>
    </dgm:pt>
    <dgm:pt modelId="{48DC615F-61F9-4909-B31C-99D40CFA3BBA}" type="pres">
      <dgm:prSet presAssocID="{208D2283-4E96-4DE1-9F9C-691C97717D60}" presName="parTxOnlySpace" presStyleCnt="0"/>
      <dgm:spPr/>
    </dgm:pt>
    <dgm:pt modelId="{4702A270-5BFF-40B8-956B-C8009D3E6112}" type="pres">
      <dgm:prSet presAssocID="{5E019DEA-93F1-4C19-9F56-67BD2CF583EE}" presName="parTxOnly" presStyleLbl="node1" presStyleIdx="2" presStyleCnt="3">
        <dgm:presLayoutVars>
          <dgm:chMax val="0"/>
          <dgm:chPref val="0"/>
          <dgm:bulletEnabled val="1"/>
        </dgm:presLayoutVars>
      </dgm:prSet>
      <dgm:spPr/>
    </dgm:pt>
  </dgm:ptLst>
  <dgm:cxnLst>
    <dgm:cxn modelId="{1D19910E-A128-4292-A7A9-3FFB01383069}" srcId="{B6126087-CADD-4AA3-B4B4-0C596DD32DCC}" destId="{BC17FDC7-ED7D-4067-A2CC-8CB30F987BD0}" srcOrd="0" destOrd="0" parTransId="{A18ED6A9-3204-427A-8E61-95F97B441334}" sibTransId="{3B0395C0-A2F3-422D-98D7-3BD185D0556F}"/>
    <dgm:cxn modelId="{722C9C30-4455-4D2C-B532-91511A14CDE4}" type="presOf" srcId="{B6126087-CADD-4AA3-B4B4-0C596DD32DCC}" destId="{B337B695-60F5-43AB-9115-8CEBBC5A15B0}" srcOrd="0" destOrd="0" presId="urn:microsoft.com/office/officeart/2005/8/layout/chevron1"/>
    <dgm:cxn modelId="{14C20839-9D49-49AE-A0EC-2A4116154C31}" type="presOf" srcId="{9B1DB0A4-1498-4DE9-B420-DB87DB181D18}" destId="{0CC54090-B58F-4ACC-B0A5-4C0945C91CE7}" srcOrd="0" destOrd="0" presId="urn:microsoft.com/office/officeart/2005/8/layout/chevron1"/>
    <dgm:cxn modelId="{00012F9F-AD4A-4514-B18E-93C17BD5D48C}" type="presOf" srcId="{BC17FDC7-ED7D-4067-A2CC-8CB30F987BD0}" destId="{4F6D7253-4AE8-475A-B039-6243FD788742}" srcOrd="0" destOrd="0" presId="urn:microsoft.com/office/officeart/2005/8/layout/chevron1"/>
    <dgm:cxn modelId="{59747CBC-CF78-4CFF-A5A1-4023AB7F7E51}" type="presOf" srcId="{5E019DEA-93F1-4C19-9F56-67BD2CF583EE}" destId="{4702A270-5BFF-40B8-956B-C8009D3E6112}" srcOrd="0" destOrd="0" presId="urn:microsoft.com/office/officeart/2005/8/layout/chevron1"/>
    <dgm:cxn modelId="{9C4C6FBE-A2E4-4D71-B37F-F286C277F444}" srcId="{B6126087-CADD-4AA3-B4B4-0C596DD32DCC}" destId="{9B1DB0A4-1498-4DE9-B420-DB87DB181D18}" srcOrd="1" destOrd="0" parTransId="{07D62E2D-1D19-43A3-AE51-0F1C91E4DBD6}" sibTransId="{208D2283-4E96-4DE1-9F9C-691C97717D60}"/>
    <dgm:cxn modelId="{A44DD1E4-0BF0-415F-808F-F579EC5D627E}" srcId="{B6126087-CADD-4AA3-B4B4-0C596DD32DCC}" destId="{5E019DEA-93F1-4C19-9F56-67BD2CF583EE}" srcOrd="2" destOrd="0" parTransId="{F7AE5197-13AB-4CB7-A4F9-05DDF3267F18}" sibTransId="{95F34338-4ED5-4062-8E70-4A0EB4C4E448}"/>
    <dgm:cxn modelId="{00AA0C81-583B-4FBC-8ADF-329FCE89EF4D}" type="presParOf" srcId="{B337B695-60F5-43AB-9115-8CEBBC5A15B0}" destId="{4F6D7253-4AE8-475A-B039-6243FD788742}" srcOrd="0" destOrd="0" presId="urn:microsoft.com/office/officeart/2005/8/layout/chevron1"/>
    <dgm:cxn modelId="{D276EE33-BB0E-43C7-AAE3-9C6DFAF91B7B}" type="presParOf" srcId="{B337B695-60F5-43AB-9115-8CEBBC5A15B0}" destId="{AAC8F96A-B4F9-4C69-9476-AB0824C7A10A}" srcOrd="1" destOrd="0" presId="urn:microsoft.com/office/officeart/2005/8/layout/chevron1"/>
    <dgm:cxn modelId="{F911F200-196E-4062-BA80-051E318E7236}" type="presParOf" srcId="{B337B695-60F5-43AB-9115-8CEBBC5A15B0}" destId="{0CC54090-B58F-4ACC-B0A5-4C0945C91CE7}" srcOrd="2" destOrd="0" presId="urn:microsoft.com/office/officeart/2005/8/layout/chevron1"/>
    <dgm:cxn modelId="{7923FE36-C8D5-4CD7-8901-CB4CFA1553A1}" type="presParOf" srcId="{B337B695-60F5-43AB-9115-8CEBBC5A15B0}" destId="{48DC615F-61F9-4909-B31C-99D40CFA3BBA}" srcOrd="3" destOrd="0" presId="urn:microsoft.com/office/officeart/2005/8/layout/chevron1"/>
    <dgm:cxn modelId="{93AAC62D-1E97-4FA4-ABAD-E3EE09DA0FDB}" type="presParOf" srcId="{B337B695-60F5-43AB-9115-8CEBBC5A15B0}" destId="{4702A270-5BFF-40B8-956B-C8009D3E6112}"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48.xml><?xml version="1.0" encoding="utf-8"?>
<dgm:dataModel xmlns:dgm="http://schemas.openxmlformats.org/drawingml/2006/diagram" xmlns:a="http://schemas.openxmlformats.org/drawingml/2006/main">
  <dgm:ptLst>
    <dgm:pt modelId="{B6126087-CADD-4AA3-B4B4-0C596DD32DCC}" type="doc">
      <dgm:prSet loTypeId="urn:microsoft.com/office/officeart/2005/8/layout/chevron1" loCatId="process" qsTypeId="urn:microsoft.com/office/officeart/2005/8/quickstyle/simple1" qsCatId="simple" csTypeId="urn:microsoft.com/office/officeart/2005/8/colors/accent1_2" csCatId="accent1" phldr="1"/>
      <dgm:spPr/>
    </dgm:pt>
    <dgm:pt modelId="{BC17FDC7-ED7D-4067-A2CC-8CB30F987BD0}">
      <dgm:prSet phldrT="[Text]"/>
      <dgm:spPr>
        <a:solidFill>
          <a:srgbClr val="2E266D"/>
        </a:solidFill>
        <a:ln>
          <a:solidFill>
            <a:srgbClr val="EEF8EB"/>
          </a:solidFill>
        </a:ln>
      </dgm:spPr>
      <dgm:t>
        <a:bodyPr/>
        <a:lstStyle/>
        <a:p>
          <a:r>
            <a:rPr lang="en-US">
              <a:solidFill>
                <a:schemeClr val="bg1">
                  <a:lumMod val="50000"/>
                </a:schemeClr>
              </a:solidFill>
            </a:rPr>
            <a:t>What is a Harmful Algal Bloom?</a:t>
          </a:r>
        </a:p>
      </dgm:t>
    </dgm:pt>
    <dgm:pt modelId="{A18ED6A9-3204-427A-8E61-95F97B441334}" type="parTrans" cxnId="{1D19910E-A128-4292-A7A9-3FFB01383069}">
      <dgm:prSet/>
      <dgm:spPr/>
      <dgm:t>
        <a:bodyPr/>
        <a:lstStyle/>
        <a:p>
          <a:endParaRPr lang="en-US"/>
        </a:p>
      </dgm:t>
    </dgm:pt>
    <dgm:pt modelId="{3B0395C0-A2F3-422D-98D7-3BD185D0556F}" type="sibTrans" cxnId="{1D19910E-A128-4292-A7A9-3FFB01383069}">
      <dgm:prSet/>
      <dgm:spPr/>
      <dgm:t>
        <a:bodyPr/>
        <a:lstStyle/>
        <a:p>
          <a:endParaRPr lang="en-US"/>
        </a:p>
      </dgm:t>
    </dgm:pt>
    <dgm:pt modelId="{5E019DEA-93F1-4C19-9F56-67BD2CF583EE}">
      <dgm:prSet phldrT="[Text]"/>
      <dgm:spPr>
        <a:solidFill>
          <a:srgbClr val="2E266D"/>
        </a:solidFill>
        <a:ln>
          <a:solidFill>
            <a:srgbClr val="EEF8EB"/>
          </a:solidFill>
        </a:ln>
      </dgm:spPr>
      <dgm:t>
        <a:bodyPr/>
        <a:lstStyle/>
        <a:p>
          <a:pPr rtl="0"/>
          <a:r>
            <a:rPr lang="en-US">
              <a:solidFill>
                <a:srgbClr val="EEF8EB"/>
              </a:solidFill>
              <a:latin typeface="Calibri" panose="020F0502020204030204" pitchFamily="34" charset="0"/>
              <a:cs typeface="Calibri" panose="020F0502020204030204" pitchFamily="34" charset="0"/>
            </a:rPr>
            <a:t>Reporting HABs</a:t>
          </a:r>
        </a:p>
      </dgm:t>
    </dgm:pt>
    <dgm:pt modelId="{F7AE5197-13AB-4CB7-A4F9-05DDF3267F18}" type="parTrans" cxnId="{A44DD1E4-0BF0-415F-808F-F579EC5D627E}">
      <dgm:prSet/>
      <dgm:spPr/>
      <dgm:t>
        <a:bodyPr/>
        <a:lstStyle/>
        <a:p>
          <a:endParaRPr lang="en-US"/>
        </a:p>
      </dgm:t>
    </dgm:pt>
    <dgm:pt modelId="{95F34338-4ED5-4062-8E70-4A0EB4C4E448}" type="sibTrans" cxnId="{A44DD1E4-0BF0-415F-808F-F579EC5D627E}">
      <dgm:prSet/>
      <dgm:spPr/>
      <dgm:t>
        <a:bodyPr/>
        <a:lstStyle/>
        <a:p>
          <a:endParaRPr lang="en-US"/>
        </a:p>
      </dgm:t>
    </dgm:pt>
    <dgm:pt modelId="{9B1DB0A4-1498-4DE9-B420-DB87DB181D18}">
      <dgm:prSet phldrT="[Text]"/>
      <dgm:spPr>
        <a:solidFill>
          <a:srgbClr val="2E266D"/>
        </a:solidFill>
        <a:ln>
          <a:solidFill>
            <a:srgbClr val="EEF8EB"/>
          </a:solidFill>
        </a:ln>
      </dgm:spPr>
      <dgm:t>
        <a:bodyPr/>
        <a:lstStyle/>
        <a:p>
          <a:r>
            <a:rPr lang="en-US">
              <a:solidFill>
                <a:schemeClr val="bg1">
                  <a:lumMod val="50000"/>
                </a:schemeClr>
              </a:solidFill>
              <a:latin typeface="+mn-lt"/>
            </a:rPr>
            <a:t>Identifying HABs</a:t>
          </a:r>
        </a:p>
      </dgm:t>
    </dgm:pt>
    <dgm:pt modelId="{07D62E2D-1D19-43A3-AE51-0F1C91E4DBD6}" type="parTrans" cxnId="{9C4C6FBE-A2E4-4D71-B37F-F286C277F444}">
      <dgm:prSet/>
      <dgm:spPr/>
      <dgm:t>
        <a:bodyPr/>
        <a:lstStyle/>
        <a:p>
          <a:endParaRPr lang="en-US"/>
        </a:p>
      </dgm:t>
    </dgm:pt>
    <dgm:pt modelId="{208D2283-4E96-4DE1-9F9C-691C97717D60}" type="sibTrans" cxnId="{9C4C6FBE-A2E4-4D71-B37F-F286C277F444}">
      <dgm:prSet/>
      <dgm:spPr/>
      <dgm:t>
        <a:bodyPr/>
        <a:lstStyle/>
        <a:p>
          <a:endParaRPr lang="en-US"/>
        </a:p>
      </dgm:t>
    </dgm:pt>
    <dgm:pt modelId="{B337B695-60F5-43AB-9115-8CEBBC5A15B0}" type="pres">
      <dgm:prSet presAssocID="{B6126087-CADD-4AA3-B4B4-0C596DD32DCC}" presName="Name0" presStyleCnt="0">
        <dgm:presLayoutVars>
          <dgm:dir/>
          <dgm:animLvl val="lvl"/>
          <dgm:resizeHandles val="exact"/>
        </dgm:presLayoutVars>
      </dgm:prSet>
      <dgm:spPr/>
    </dgm:pt>
    <dgm:pt modelId="{4F6D7253-4AE8-475A-B039-6243FD788742}" type="pres">
      <dgm:prSet presAssocID="{BC17FDC7-ED7D-4067-A2CC-8CB30F987BD0}" presName="parTxOnly" presStyleLbl="node1" presStyleIdx="0" presStyleCnt="3">
        <dgm:presLayoutVars>
          <dgm:chMax val="0"/>
          <dgm:chPref val="0"/>
          <dgm:bulletEnabled val="1"/>
        </dgm:presLayoutVars>
      </dgm:prSet>
      <dgm:spPr/>
    </dgm:pt>
    <dgm:pt modelId="{AAC8F96A-B4F9-4C69-9476-AB0824C7A10A}" type="pres">
      <dgm:prSet presAssocID="{3B0395C0-A2F3-422D-98D7-3BD185D0556F}" presName="parTxOnlySpace" presStyleCnt="0"/>
      <dgm:spPr/>
    </dgm:pt>
    <dgm:pt modelId="{0CC54090-B58F-4ACC-B0A5-4C0945C91CE7}" type="pres">
      <dgm:prSet presAssocID="{9B1DB0A4-1498-4DE9-B420-DB87DB181D18}" presName="parTxOnly" presStyleLbl="node1" presStyleIdx="1" presStyleCnt="3">
        <dgm:presLayoutVars>
          <dgm:chMax val="0"/>
          <dgm:chPref val="0"/>
          <dgm:bulletEnabled val="1"/>
        </dgm:presLayoutVars>
      </dgm:prSet>
      <dgm:spPr/>
    </dgm:pt>
    <dgm:pt modelId="{48DC615F-61F9-4909-B31C-99D40CFA3BBA}" type="pres">
      <dgm:prSet presAssocID="{208D2283-4E96-4DE1-9F9C-691C97717D60}" presName="parTxOnlySpace" presStyleCnt="0"/>
      <dgm:spPr/>
    </dgm:pt>
    <dgm:pt modelId="{4702A270-5BFF-40B8-956B-C8009D3E6112}" type="pres">
      <dgm:prSet presAssocID="{5E019DEA-93F1-4C19-9F56-67BD2CF583EE}" presName="parTxOnly" presStyleLbl="node1" presStyleIdx="2" presStyleCnt="3">
        <dgm:presLayoutVars>
          <dgm:chMax val="0"/>
          <dgm:chPref val="0"/>
          <dgm:bulletEnabled val="1"/>
        </dgm:presLayoutVars>
      </dgm:prSet>
      <dgm:spPr/>
    </dgm:pt>
  </dgm:ptLst>
  <dgm:cxnLst>
    <dgm:cxn modelId="{1D19910E-A128-4292-A7A9-3FFB01383069}" srcId="{B6126087-CADD-4AA3-B4B4-0C596DD32DCC}" destId="{BC17FDC7-ED7D-4067-A2CC-8CB30F987BD0}" srcOrd="0" destOrd="0" parTransId="{A18ED6A9-3204-427A-8E61-95F97B441334}" sibTransId="{3B0395C0-A2F3-422D-98D7-3BD185D0556F}"/>
    <dgm:cxn modelId="{722C9C30-4455-4D2C-B532-91511A14CDE4}" type="presOf" srcId="{B6126087-CADD-4AA3-B4B4-0C596DD32DCC}" destId="{B337B695-60F5-43AB-9115-8CEBBC5A15B0}" srcOrd="0" destOrd="0" presId="urn:microsoft.com/office/officeart/2005/8/layout/chevron1"/>
    <dgm:cxn modelId="{14C20839-9D49-49AE-A0EC-2A4116154C31}" type="presOf" srcId="{9B1DB0A4-1498-4DE9-B420-DB87DB181D18}" destId="{0CC54090-B58F-4ACC-B0A5-4C0945C91CE7}" srcOrd="0" destOrd="0" presId="urn:microsoft.com/office/officeart/2005/8/layout/chevron1"/>
    <dgm:cxn modelId="{00012F9F-AD4A-4514-B18E-93C17BD5D48C}" type="presOf" srcId="{BC17FDC7-ED7D-4067-A2CC-8CB30F987BD0}" destId="{4F6D7253-4AE8-475A-B039-6243FD788742}" srcOrd="0" destOrd="0" presId="urn:microsoft.com/office/officeart/2005/8/layout/chevron1"/>
    <dgm:cxn modelId="{59747CBC-CF78-4CFF-A5A1-4023AB7F7E51}" type="presOf" srcId="{5E019DEA-93F1-4C19-9F56-67BD2CF583EE}" destId="{4702A270-5BFF-40B8-956B-C8009D3E6112}" srcOrd="0" destOrd="0" presId="urn:microsoft.com/office/officeart/2005/8/layout/chevron1"/>
    <dgm:cxn modelId="{9C4C6FBE-A2E4-4D71-B37F-F286C277F444}" srcId="{B6126087-CADD-4AA3-B4B4-0C596DD32DCC}" destId="{9B1DB0A4-1498-4DE9-B420-DB87DB181D18}" srcOrd="1" destOrd="0" parTransId="{07D62E2D-1D19-43A3-AE51-0F1C91E4DBD6}" sibTransId="{208D2283-4E96-4DE1-9F9C-691C97717D60}"/>
    <dgm:cxn modelId="{A44DD1E4-0BF0-415F-808F-F579EC5D627E}" srcId="{B6126087-CADD-4AA3-B4B4-0C596DD32DCC}" destId="{5E019DEA-93F1-4C19-9F56-67BD2CF583EE}" srcOrd="2" destOrd="0" parTransId="{F7AE5197-13AB-4CB7-A4F9-05DDF3267F18}" sibTransId="{95F34338-4ED5-4062-8E70-4A0EB4C4E448}"/>
    <dgm:cxn modelId="{00AA0C81-583B-4FBC-8ADF-329FCE89EF4D}" type="presParOf" srcId="{B337B695-60F5-43AB-9115-8CEBBC5A15B0}" destId="{4F6D7253-4AE8-475A-B039-6243FD788742}" srcOrd="0" destOrd="0" presId="urn:microsoft.com/office/officeart/2005/8/layout/chevron1"/>
    <dgm:cxn modelId="{D276EE33-BB0E-43C7-AAE3-9C6DFAF91B7B}" type="presParOf" srcId="{B337B695-60F5-43AB-9115-8CEBBC5A15B0}" destId="{AAC8F96A-B4F9-4C69-9476-AB0824C7A10A}" srcOrd="1" destOrd="0" presId="urn:microsoft.com/office/officeart/2005/8/layout/chevron1"/>
    <dgm:cxn modelId="{F911F200-196E-4062-BA80-051E318E7236}" type="presParOf" srcId="{B337B695-60F5-43AB-9115-8CEBBC5A15B0}" destId="{0CC54090-B58F-4ACC-B0A5-4C0945C91CE7}" srcOrd="2" destOrd="0" presId="urn:microsoft.com/office/officeart/2005/8/layout/chevron1"/>
    <dgm:cxn modelId="{7923FE36-C8D5-4CD7-8901-CB4CFA1553A1}" type="presParOf" srcId="{B337B695-60F5-43AB-9115-8CEBBC5A15B0}" destId="{48DC615F-61F9-4909-B31C-99D40CFA3BBA}" srcOrd="3" destOrd="0" presId="urn:microsoft.com/office/officeart/2005/8/layout/chevron1"/>
    <dgm:cxn modelId="{93AAC62D-1E97-4FA4-ABAD-E3EE09DA0FDB}" type="presParOf" srcId="{B337B695-60F5-43AB-9115-8CEBBC5A15B0}" destId="{4702A270-5BFF-40B8-956B-C8009D3E6112}"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49.xml><?xml version="1.0" encoding="utf-8"?>
<dgm:dataModel xmlns:dgm="http://schemas.openxmlformats.org/drawingml/2006/diagram" xmlns:a="http://schemas.openxmlformats.org/drawingml/2006/main">
  <dgm:ptLst>
    <dgm:pt modelId="{B6126087-CADD-4AA3-B4B4-0C596DD32DCC}" type="doc">
      <dgm:prSet loTypeId="urn:microsoft.com/office/officeart/2005/8/layout/chevron1" loCatId="process" qsTypeId="urn:microsoft.com/office/officeart/2005/8/quickstyle/simple1" qsCatId="simple" csTypeId="urn:microsoft.com/office/officeart/2005/8/colors/accent1_2" csCatId="accent1" phldr="1"/>
      <dgm:spPr/>
    </dgm:pt>
    <dgm:pt modelId="{BC17FDC7-ED7D-4067-A2CC-8CB30F987BD0}">
      <dgm:prSet phldrT="[Text]"/>
      <dgm:spPr>
        <a:solidFill>
          <a:srgbClr val="2E266D"/>
        </a:solidFill>
        <a:ln>
          <a:solidFill>
            <a:srgbClr val="EEF8EB"/>
          </a:solidFill>
        </a:ln>
      </dgm:spPr>
      <dgm:t>
        <a:bodyPr/>
        <a:lstStyle/>
        <a:p>
          <a:r>
            <a:rPr lang="en-US">
              <a:solidFill>
                <a:schemeClr val="bg1">
                  <a:lumMod val="50000"/>
                </a:schemeClr>
              </a:solidFill>
            </a:rPr>
            <a:t>What is a Harmful Algal Bloom?</a:t>
          </a:r>
        </a:p>
      </dgm:t>
    </dgm:pt>
    <dgm:pt modelId="{A18ED6A9-3204-427A-8E61-95F97B441334}" type="parTrans" cxnId="{1D19910E-A128-4292-A7A9-3FFB01383069}">
      <dgm:prSet/>
      <dgm:spPr/>
      <dgm:t>
        <a:bodyPr/>
        <a:lstStyle/>
        <a:p>
          <a:endParaRPr lang="en-US"/>
        </a:p>
      </dgm:t>
    </dgm:pt>
    <dgm:pt modelId="{3B0395C0-A2F3-422D-98D7-3BD185D0556F}" type="sibTrans" cxnId="{1D19910E-A128-4292-A7A9-3FFB01383069}">
      <dgm:prSet/>
      <dgm:spPr/>
      <dgm:t>
        <a:bodyPr/>
        <a:lstStyle/>
        <a:p>
          <a:endParaRPr lang="en-US"/>
        </a:p>
      </dgm:t>
    </dgm:pt>
    <dgm:pt modelId="{5E019DEA-93F1-4C19-9F56-67BD2CF583EE}">
      <dgm:prSet phldrT="[Text]"/>
      <dgm:spPr>
        <a:solidFill>
          <a:srgbClr val="2E266D"/>
        </a:solidFill>
        <a:ln>
          <a:solidFill>
            <a:srgbClr val="EEF8EB"/>
          </a:solidFill>
        </a:ln>
      </dgm:spPr>
      <dgm:t>
        <a:bodyPr/>
        <a:lstStyle/>
        <a:p>
          <a:pPr rtl="0"/>
          <a:r>
            <a:rPr lang="en-US">
              <a:solidFill>
                <a:srgbClr val="EEF8EB"/>
              </a:solidFill>
              <a:latin typeface="Calibri" panose="020F0502020204030204" pitchFamily="34" charset="0"/>
              <a:cs typeface="Calibri" panose="020F0502020204030204" pitchFamily="34" charset="0"/>
            </a:rPr>
            <a:t>Reporting HABs</a:t>
          </a:r>
        </a:p>
      </dgm:t>
    </dgm:pt>
    <dgm:pt modelId="{F7AE5197-13AB-4CB7-A4F9-05DDF3267F18}" type="parTrans" cxnId="{A44DD1E4-0BF0-415F-808F-F579EC5D627E}">
      <dgm:prSet/>
      <dgm:spPr/>
      <dgm:t>
        <a:bodyPr/>
        <a:lstStyle/>
        <a:p>
          <a:endParaRPr lang="en-US"/>
        </a:p>
      </dgm:t>
    </dgm:pt>
    <dgm:pt modelId="{95F34338-4ED5-4062-8E70-4A0EB4C4E448}" type="sibTrans" cxnId="{A44DD1E4-0BF0-415F-808F-F579EC5D627E}">
      <dgm:prSet/>
      <dgm:spPr/>
      <dgm:t>
        <a:bodyPr/>
        <a:lstStyle/>
        <a:p>
          <a:endParaRPr lang="en-US"/>
        </a:p>
      </dgm:t>
    </dgm:pt>
    <dgm:pt modelId="{9B1DB0A4-1498-4DE9-B420-DB87DB181D18}">
      <dgm:prSet phldrT="[Text]"/>
      <dgm:spPr>
        <a:solidFill>
          <a:srgbClr val="2E266D"/>
        </a:solidFill>
        <a:ln>
          <a:solidFill>
            <a:srgbClr val="EEF8EB"/>
          </a:solidFill>
        </a:ln>
      </dgm:spPr>
      <dgm:t>
        <a:bodyPr/>
        <a:lstStyle/>
        <a:p>
          <a:r>
            <a:rPr lang="en-US">
              <a:solidFill>
                <a:schemeClr val="bg1">
                  <a:lumMod val="50000"/>
                </a:schemeClr>
              </a:solidFill>
              <a:latin typeface="+mn-lt"/>
            </a:rPr>
            <a:t>Identifying HABs</a:t>
          </a:r>
        </a:p>
      </dgm:t>
    </dgm:pt>
    <dgm:pt modelId="{07D62E2D-1D19-43A3-AE51-0F1C91E4DBD6}" type="parTrans" cxnId="{9C4C6FBE-A2E4-4D71-B37F-F286C277F444}">
      <dgm:prSet/>
      <dgm:spPr/>
      <dgm:t>
        <a:bodyPr/>
        <a:lstStyle/>
        <a:p>
          <a:endParaRPr lang="en-US"/>
        </a:p>
      </dgm:t>
    </dgm:pt>
    <dgm:pt modelId="{208D2283-4E96-4DE1-9F9C-691C97717D60}" type="sibTrans" cxnId="{9C4C6FBE-A2E4-4D71-B37F-F286C277F444}">
      <dgm:prSet/>
      <dgm:spPr/>
      <dgm:t>
        <a:bodyPr/>
        <a:lstStyle/>
        <a:p>
          <a:endParaRPr lang="en-US"/>
        </a:p>
      </dgm:t>
    </dgm:pt>
    <dgm:pt modelId="{B337B695-60F5-43AB-9115-8CEBBC5A15B0}" type="pres">
      <dgm:prSet presAssocID="{B6126087-CADD-4AA3-B4B4-0C596DD32DCC}" presName="Name0" presStyleCnt="0">
        <dgm:presLayoutVars>
          <dgm:dir/>
          <dgm:animLvl val="lvl"/>
          <dgm:resizeHandles val="exact"/>
        </dgm:presLayoutVars>
      </dgm:prSet>
      <dgm:spPr/>
    </dgm:pt>
    <dgm:pt modelId="{4F6D7253-4AE8-475A-B039-6243FD788742}" type="pres">
      <dgm:prSet presAssocID="{BC17FDC7-ED7D-4067-A2CC-8CB30F987BD0}" presName="parTxOnly" presStyleLbl="node1" presStyleIdx="0" presStyleCnt="3">
        <dgm:presLayoutVars>
          <dgm:chMax val="0"/>
          <dgm:chPref val="0"/>
          <dgm:bulletEnabled val="1"/>
        </dgm:presLayoutVars>
      </dgm:prSet>
      <dgm:spPr/>
    </dgm:pt>
    <dgm:pt modelId="{AAC8F96A-B4F9-4C69-9476-AB0824C7A10A}" type="pres">
      <dgm:prSet presAssocID="{3B0395C0-A2F3-422D-98D7-3BD185D0556F}" presName="parTxOnlySpace" presStyleCnt="0"/>
      <dgm:spPr/>
    </dgm:pt>
    <dgm:pt modelId="{0CC54090-B58F-4ACC-B0A5-4C0945C91CE7}" type="pres">
      <dgm:prSet presAssocID="{9B1DB0A4-1498-4DE9-B420-DB87DB181D18}" presName="parTxOnly" presStyleLbl="node1" presStyleIdx="1" presStyleCnt="3">
        <dgm:presLayoutVars>
          <dgm:chMax val="0"/>
          <dgm:chPref val="0"/>
          <dgm:bulletEnabled val="1"/>
        </dgm:presLayoutVars>
      </dgm:prSet>
      <dgm:spPr/>
    </dgm:pt>
    <dgm:pt modelId="{48DC615F-61F9-4909-B31C-99D40CFA3BBA}" type="pres">
      <dgm:prSet presAssocID="{208D2283-4E96-4DE1-9F9C-691C97717D60}" presName="parTxOnlySpace" presStyleCnt="0"/>
      <dgm:spPr/>
    </dgm:pt>
    <dgm:pt modelId="{4702A270-5BFF-40B8-956B-C8009D3E6112}" type="pres">
      <dgm:prSet presAssocID="{5E019DEA-93F1-4C19-9F56-67BD2CF583EE}" presName="parTxOnly" presStyleLbl="node1" presStyleIdx="2" presStyleCnt="3">
        <dgm:presLayoutVars>
          <dgm:chMax val="0"/>
          <dgm:chPref val="0"/>
          <dgm:bulletEnabled val="1"/>
        </dgm:presLayoutVars>
      </dgm:prSet>
      <dgm:spPr/>
    </dgm:pt>
  </dgm:ptLst>
  <dgm:cxnLst>
    <dgm:cxn modelId="{1D19910E-A128-4292-A7A9-3FFB01383069}" srcId="{B6126087-CADD-4AA3-B4B4-0C596DD32DCC}" destId="{BC17FDC7-ED7D-4067-A2CC-8CB30F987BD0}" srcOrd="0" destOrd="0" parTransId="{A18ED6A9-3204-427A-8E61-95F97B441334}" sibTransId="{3B0395C0-A2F3-422D-98D7-3BD185D0556F}"/>
    <dgm:cxn modelId="{722C9C30-4455-4D2C-B532-91511A14CDE4}" type="presOf" srcId="{B6126087-CADD-4AA3-B4B4-0C596DD32DCC}" destId="{B337B695-60F5-43AB-9115-8CEBBC5A15B0}" srcOrd="0" destOrd="0" presId="urn:microsoft.com/office/officeart/2005/8/layout/chevron1"/>
    <dgm:cxn modelId="{14C20839-9D49-49AE-A0EC-2A4116154C31}" type="presOf" srcId="{9B1DB0A4-1498-4DE9-B420-DB87DB181D18}" destId="{0CC54090-B58F-4ACC-B0A5-4C0945C91CE7}" srcOrd="0" destOrd="0" presId="urn:microsoft.com/office/officeart/2005/8/layout/chevron1"/>
    <dgm:cxn modelId="{00012F9F-AD4A-4514-B18E-93C17BD5D48C}" type="presOf" srcId="{BC17FDC7-ED7D-4067-A2CC-8CB30F987BD0}" destId="{4F6D7253-4AE8-475A-B039-6243FD788742}" srcOrd="0" destOrd="0" presId="urn:microsoft.com/office/officeart/2005/8/layout/chevron1"/>
    <dgm:cxn modelId="{59747CBC-CF78-4CFF-A5A1-4023AB7F7E51}" type="presOf" srcId="{5E019DEA-93F1-4C19-9F56-67BD2CF583EE}" destId="{4702A270-5BFF-40B8-956B-C8009D3E6112}" srcOrd="0" destOrd="0" presId="urn:microsoft.com/office/officeart/2005/8/layout/chevron1"/>
    <dgm:cxn modelId="{9C4C6FBE-A2E4-4D71-B37F-F286C277F444}" srcId="{B6126087-CADD-4AA3-B4B4-0C596DD32DCC}" destId="{9B1DB0A4-1498-4DE9-B420-DB87DB181D18}" srcOrd="1" destOrd="0" parTransId="{07D62E2D-1D19-43A3-AE51-0F1C91E4DBD6}" sibTransId="{208D2283-4E96-4DE1-9F9C-691C97717D60}"/>
    <dgm:cxn modelId="{A44DD1E4-0BF0-415F-808F-F579EC5D627E}" srcId="{B6126087-CADD-4AA3-B4B4-0C596DD32DCC}" destId="{5E019DEA-93F1-4C19-9F56-67BD2CF583EE}" srcOrd="2" destOrd="0" parTransId="{F7AE5197-13AB-4CB7-A4F9-05DDF3267F18}" sibTransId="{95F34338-4ED5-4062-8E70-4A0EB4C4E448}"/>
    <dgm:cxn modelId="{00AA0C81-583B-4FBC-8ADF-329FCE89EF4D}" type="presParOf" srcId="{B337B695-60F5-43AB-9115-8CEBBC5A15B0}" destId="{4F6D7253-4AE8-475A-B039-6243FD788742}" srcOrd="0" destOrd="0" presId="urn:microsoft.com/office/officeart/2005/8/layout/chevron1"/>
    <dgm:cxn modelId="{D276EE33-BB0E-43C7-AAE3-9C6DFAF91B7B}" type="presParOf" srcId="{B337B695-60F5-43AB-9115-8CEBBC5A15B0}" destId="{AAC8F96A-B4F9-4C69-9476-AB0824C7A10A}" srcOrd="1" destOrd="0" presId="urn:microsoft.com/office/officeart/2005/8/layout/chevron1"/>
    <dgm:cxn modelId="{F911F200-196E-4062-BA80-051E318E7236}" type="presParOf" srcId="{B337B695-60F5-43AB-9115-8CEBBC5A15B0}" destId="{0CC54090-B58F-4ACC-B0A5-4C0945C91CE7}" srcOrd="2" destOrd="0" presId="urn:microsoft.com/office/officeart/2005/8/layout/chevron1"/>
    <dgm:cxn modelId="{7923FE36-C8D5-4CD7-8901-CB4CFA1553A1}" type="presParOf" srcId="{B337B695-60F5-43AB-9115-8CEBBC5A15B0}" destId="{48DC615F-61F9-4909-B31C-99D40CFA3BBA}" srcOrd="3" destOrd="0" presId="urn:microsoft.com/office/officeart/2005/8/layout/chevron1"/>
    <dgm:cxn modelId="{93AAC62D-1E97-4FA4-ABAD-E3EE09DA0FDB}" type="presParOf" srcId="{B337B695-60F5-43AB-9115-8CEBBC5A15B0}" destId="{4702A270-5BFF-40B8-956B-C8009D3E6112}"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B6126087-CADD-4AA3-B4B4-0C596DD32DCC}" type="doc">
      <dgm:prSet loTypeId="urn:microsoft.com/office/officeart/2005/8/layout/chevron1" loCatId="process" qsTypeId="urn:microsoft.com/office/officeart/2005/8/quickstyle/simple1" qsCatId="simple" csTypeId="urn:microsoft.com/office/officeart/2005/8/colors/accent1_2" csCatId="accent1" phldr="1"/>
      <dgm:spPr/>
    </dgm:pt>
    <dgm:pt modelId="{BC17FDC7-ED7D-4067-A2CC-8CB30F987BD0}">
      <dgm:prSet phldrT="[Text]"/>
      <dgm:spPr>
        <a:solidFill>
          <a:srgbClr val="2E266D"/>
        </a:solidFill>
        <a:ln>
          <a:solidFill>
            <a:srgbClr val="EEF8EB"/>
          </a:solidFill>
        </a:ln>
      </dgm:spPr>
      <dgm:t>
        <a:bodyPr/>
        <a:lstStyle/>
        <a:p>
          <a:r>
            <a:rPr lang="en-US">
              <a:solidFill>
                <a:srgbClr val="EEF8EB"/>
              </a:solidFill>
            </a:rPr>
            <a:t>What is a Harmful Algal Bloom?</a:t>
          </a:r>
        </a:p>
      </dgm:t>
    </dgm:pt>
    <dgm:pt modelId="{A18ED6A9-3204-427A-8E61-95F97B441334}" type="parTrans" cxnId="{1D19910E-A128-4292-A7A9-3FFB01383069}">
      <dgm:prSet/>
      <dgm:spPr/>
      <dgm:t>
        <a:bodyPr/>
        <a:lstStyle/>
        <a:p>
          <a:endParaRPr lang="en-US"/>
        </a:p>
      </dgm:t>
    </dgm:pt>
    <dgm:pt modelId="{3B0395C0-A2F3-422D-98D7-3BD185D0556F}" type="sibTrans" cxnId="{1D19910E-A128-4292-A7A9-3FFB01383069}">
      <dgm:prSet/>
      <dgm:spPr/>
      <dgm:t>
        <a:bodyPr/>
        <a:lstStyle/>
        <a:p>
          <a:endParaRPr lang="en-US"/>
        </a:p>
      </dgm:t>
    </dgm:pt>
    <dgm:pt modelId="{5E019DEA-93F1-4C19-9F56-67BD2CF583EE}">
      <dgm:prSet phldrT="[Text]"/>
      <dgm:spPr>
        <a:solidFill>
          <a:srgbClr val="2E266D"/>
        </a:solidFill>
        <a:ln>
          <a:solidFill>
            <a:srgbClr val="EEF8EB"/>
          </a:solidFill>
        </a:ln>
      </dgm:spPr>
      <dgm:t>
        <a:bodyPr/>
        <a:lstStyle/>
        <a:p>
          <a:pPr rtl="0"/>
          <a:r>
            <a:rPr lang="en-US">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Reporting HABs</a:t>
          </a:r>
        </a:p>
      </dgm:t>
    </dgm:pt>
    <dgm:pt modelId="{F7AE5197-13AB-4CB7-A4F9-05DDF3267F18}" type="parTrans" cxnId="{A44DD1E4-0BF0-415F-808F-F579EC5D627E}">
      <dgm:prSet/>
      <dgm:spPr/>
      <dgm:t>
        <a:bodyPr/>
        <a:lstStyle/>
        <a:p>
          <a:endParaRPr lang="en-US"/>
        </a:p>
      </dgm:t>
    </dgm:pt>
    <dgm:pt modelId="{95F34338-4ED5-4062-8E70-4A0EB4C4E448}" type="sibTrans" cxnId="{A44DD1E4-0BF0-415F-808F-F579EC5D627E}">
      <dgm:prSet/>
      <dgm:spPr/>
      <dgm:t>
        <a:bodyPr/>
        <a:lstStyle/>
        <a:p>
          <a:endParaRPr lang="en-US"/>
        </a:p>
      </dgm:t>
    </dgm:pt>
    <dgm:pt modelId="{9B1DB0A4-1498-4DE9-B420-DB87DB181D18}">
      <dgm:prSet phldrT="[Text]"/>
      <dgm:spPr>
        <a:solidFill>
          <a:srgbClr val="2E266D"/>
        </a:solidFill>
        <a:ln>
          <a:solidFill>
            <a:srgbClr val="EEF8EB"/>
          </a:solidFill>
        </a:ln>
      </dgm:spPr>
      <dgm:t>
        <a:bodyPr/>
        <a:lstStyle/>
        <a:p>
          <a:r>
            <a:rPr lang="en-US">
              <a:solidFill>
                <a:schemeClr val="bg1">
                  <a:lumMod val="65000"/>
                </a:schemeClr>
              </a:solidFill>
              <a:latin typeface="+mn-lt"/>
            </a:rPr>
            <a:t>Identifying HABs</a:t>
          </a:r>
        </a:p>
      </dgm:t>
    </dgm:pt>
    <dgm:pt modelId="{07D62E2D-1D19-43A3-AE51-0F1C91E4DBD6}" type="parTrans" cxnId="{9C4C6FBE-A2E4-4D71-B37F-F286C277F444}">
      <dgm:prSet/>
      <dgm:spPr/>
      <dgm:t>
        <a:bodyPr/>
        <a:lstStyle/>
        <a:p>
          <a:endParaRPr lang="en-US"/>
        </a:p>
      </dgm:t>
    </dgm:pt>
    <dgm:pt modelId="{208D2283-4E96-4DE1-9F9C-691C97717D60}" type="sibTrans" cxnId="{9C4C6FBE-A2E4-4D71-B37F-F286C277F444}">
      <dgm:prSet/>
      <dgm:spPr/>
      <dgm:t>
        <a:bodyPr/>
        <a:lstStyle/>
        <a:p>
          <a:endParaRPr lang="en-US"/>
        </a:p>
      </dgm:t>
    </dgm:pt>
    <dgm:pt modelId="{B337B695-60F5-43AB-9115-8CEBBC5A15B0}" type="pres">
      <dgm:prSet presAssocID="{B6126087-CADD-4AA3-B4B4-0C596DD32DCC}" presName="Name0" presStyleCnt="0">
        <dgm:presLayoutVars>
          <dgm:dir/>
          <dgm:animLvl val="lvl"/>
          <dgm:resizeHandles val="exact"/>
        </dgm:presLayoutVars>
      </dgm:prSet>
      <dgm:spPr/>
    </dgm:pt>
    <dgm:pt modelId="{4F6D7253-4AE8-475A-B039-6243FD788742}" type="pres">
      <dgm:prSet presAssocID="{BC17FDC7-ED7D-4067-A2CC-8CB30F987BD0}" presName="parTxOnly" presStyleLbl="node1" presStyleIdx="0" presStyleCnt="3">
        <dgm:presLayoutVars>
          <dgm:chMax val="0"/>
          <dgm:chPref val="0"/>
          <dgm:bulletEnabled val="1"/>
        </dgm:presLayoutVars>
      </dgm:prSet>
      <dgm:spPr/>
    </dgm:pt>
    <dgm:pt modelId="{AAC8F96A-B4F9-4C69-9476-AB0824C7A10A}" type="pres">
      <dgm:prSet presAssocID="{3B0395C0-A2F3-422D-98D7-3BD185D0556F}" presName="parTxOnlySpace" presStyleCnt="0"/>
      <dgm:spPr/>
    </dgm:pt>
    <dgm:pt modelId="{0CC54090-B58F-4ACC-B0A5-4C0945C91CE7}" type="pres">
      <dgm:prSet presAssocID="{9B1DB0A4-1498-4DE9-B420-DB87DB181D18}" presName="parTxOnly" presStyleLbl="node1" presStyleIdx="1" presStyleCnt="3">
        <dgm:presLayoutVars>
          <dgm:chMax val="0"/>
          <dgm:chPref val="0"/>
          <dgm:bulletEnabled val="1"/>
        </dgm:presLayoutVars>
      </dgm:prSet>
      <dgm:spPr/>
    </dgm:pt>
    <dgm:pt modelId="{48DC615F-61F9-4909-B31C-99D40CFA3BBA}" type="pres">
      <dgm:prSet presAssocID="{208D2283-4E96-4DE1-9F9C-691C97717D60}" presName="parTxOnlySpace" presStyleCnt="0"/>
      <dgm:spPr/>
    </dgm:pt>
    <dgm:pt modelId="{4702A270-5BFF-40B8-956B-C8009D3E6112}" type="pres">
      <dgm:prSet presAssocID="{5E019DEA-93F1-4C19-9F56-67BD2CF583EE}" presName="parTxOnly" presStyleLbl="node1" presStyleIdx="2" presStyleCnt="3">
        <dgm:presLayoutVars>
          <dgm:chMax val="0"/>
          <dgm:chPref val="0"/>
          <dgm:bulletEnabled val="1"/>
        </dgm:presLayoutVars>
      </dgm:prSet>
      <dgm:spPr/>
    </dgm:pt>
  </dgm:ptLst>
  <dgm:cxnLst>
    <dgm:cxn modelId="{1D19910E-A128-4292-A7A9-3FFB01383069}" srcId="{B6126087-CADD-4AA3-B4B4-0C596DD32DCC}" destId="{BC17FDC7-ED7D-4067-A2CC-8CB30F987BD0}" srcOrd="0" destOrd="0" parTransId="{A18ED6A9-3204-427A-8E61-95F97B441334}" sibTransId="{3B0395C0-A2F3-422D-98D7-3BD185D0556F}"/>
    <dgm:cxn modelId="{722C9C30-4455-4D2C-B532-91511A14CDE4}" type="presOf" srcId="{B6126087-CADD-4AA3-B4B4-0C596DD32DCC}" destId="{B337B695-60F5-43AB-9115-8CEBBC5A15B0}" srcOrd="0" destOrd="0" presId="urn:microsoft.com/office/officeart/2005/8/layout/chevron1"/>
    <dgm:cxn modelId="{14C20839-9D49-49AE-A0EC-2A4116154C31}" type="presOf" srcId="{9B1DB0A4-1498-4DE9-B420-DB87DB181D18}" destId="{0CC54090-B58F-4ACC-B0A5-4C0945C91CE7}" srcOrd="0" destOrd="0" presId="urn:microsoft.com/office/officeart/2005/8/layout/chevron1"/>
    <dgm:cxn modelId="{00012F9F-AD4A-4514-B18E-93C17BD5D48C}" type="presOf" srcId="{BC17FDC7-ED7D-4067-A2CC-8CB30F987BD0}" destId="{4F6D7253-4AE8-475A-B039-6243FD788742}" srcOrd="0" destOrd="0" presId="urn:microsoft.com/office/officeart/2005/8/layout/chevron1"/>
    <dgm:cxn modelId="{59747CBC-CF78-4CFF-A5A1-4023AB7F7E51}" type="presOf" srcId="{5E019DEA-93F1-4C19-9F56-67BD2CF583EE}" destId="{4702A270-5BFF-40B8-956B-C8009D3E6112}" srcOrd="0" destOrd="0" presId="urn:microsoft.com/office/officeart/2005/8/layout/chevron1"/>
    <dgm:cxn modelId="{9C4C6FBE-A2E4-4D71-B37F-F286C277F444}" srcId="{B6126087-CADD-4AA3-B4B4-0C596DD32DCC}" destId="{9B1DB0A4-1498-4DE9-B420-DB87DB181D18}" srcOrd="1" destOrd="0" parTransId="{07D62E2D-1D19-43A3-AE51-0F1C91E4DBD6}" sibTransId="{208D2283-4E96-4DE1-9F9C-691C97717D60}"/>
    <dgm:cxn modelId="{A44DD1E4-0BF0-415F-808F-F579EC5D627E}" srcId="{B6126087-CADD-4AA3-B4B4-0C596DD32DCC}" destId="{5E019DEA-93F1-4C19-9F56-67BD2CF583EE}" srcOrd="2" destOrd="0" parTransId="{F7AE5197-13AB-4CB7-A4F9-05DDF3267F18}" sibTransId="{95F34338-4ED5-4062-8E70-4A0EB4C4E448}"/>
    <dgm:cxn modelId="{00AA0C81-583B-4FBC-8ADF-329FCE89EF4D}" type="presParOf" srcId="{B337B695-60F5-43AB-9115-8CEBBC5A15B0}" destId="{4F6D7253-4AE8-475A-B039-6243FD788742}" srcOrd="0" destOrd="0" presId="urn:microsoft.com/office/officeart/2005/8/layout/chevron1"/>
    <dgm:cxn modelId="{D276EE33-BB0E-43C7-AAE3-9C6DFAF91B7B}" type="presParOf" srcId="{B337B695-60F5-43AB-9115-8CEBBC5A15B0}" destId="{AAC8F96A-B4F9-4C69-9476-AB0824C7A10A}" srcOrd="1" destOrd="0" presId="urn:microsoft.com/office/officeart/2005/8/layout/chevron1"/>
    <dgm:cxn modelId="{F911F200-196E-4062-BA80-051E318E7236}" type="presParOf" srcId="{B337B695-60F5-43AB-9115-8CEBBC5A15B0}" destId="{0CC54090-B58F-4ACC-B0A5-4C0945C91CE7}" srcOrd="2" destOrd="0" presId="urn:microsoft.com/office/officeart/2005/8/layout/chevron1"/>
    <dgm:cxn modelId="{7923FE36-C8D5-4CD7-8901-CB4CFA1553A1}" type="presParOf" srcId="{B337B695-60F5-43AB-9115-8CEBBC5A15B0}" destId="{48DC615F-61F9-4909-B31C-99D40CFA3BBA}" srcOrd="3" destOrd="0" presId="urn:microsoft.com/office/officeart/2005/8/layout/chevron1"/>
    <dgm:cxn modelId="{93AAC62D-1E97-4FA4-ABAD-E3EE09DA0FDB}" type="presParOf" srcId="{B337B695-60F5-43AB-9115-8CEBBC5A15B0}" destId="{4702A270-5BFF-40B8-956B-C8009D3E6112}" srcOrd="4" destOrd="0" presId="urn:microsoft.com/office/officeart/2005/8/layout/chevron1"/>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50.xml><?xml version="1.0" encoding="utf-8"?>
<dgm:dataModel xmlns:dgm="http://schemas.openxmlformats.org/drawingml/2006/diagram" xmlns:a="http://schemas.openxmlformats.org/drawingml/2006/main">
  <dgm:ptLst>
    <dgm:pt modelId="{B6126087-CADD-4AA3-B4B4-0C596DD32DCC}" type="doc">
      <dgm:prSet loTypeId="urn:microsoft.com/office/officeart/2005/8/layout/chevron1" loCatId="process" qsTypeId="urn:microsoft.com/office/officeart/2005/8/quickstyle/simple1" qsCatId="simple" csTypeId="urn:microsoft.com/office/officeart/2005/8/colors/accent1_2" csCatId="accent1" phldr="1"/>
      <dgm:spPr/>
    </dgm:pt>
    <dgm:pt modelId="{BC17FDC7-ED7D-4067-A2CC-8CB30F987BD0}">
      <dgm:prSet phldrT="[Text]"/>
      <dgm:spPr>
        <a:solidFill>
          <a:srgbClr val="2E266D"/>
        </a:solidFill>
        <a:ln>
          <a:solidFill>
            <a:srgbClr val="EEF8EB"/>
          </a:solidFill>
        </a:ln>
      </dgm:spPr>
      <dgm:t>
        <a:bodyPr/>
        <a:lstStyle/>
        <a:p>
          <a:r>
            <a:rPr lang="en-US">
              <a:solidFill>
                <a:schemeClr val="bg1">
                  <a:lumMod val="50000"/>
                </a:schemeClr>
              </a:solidFill>
            </a:rPr>
            <a:t>What is a Harmful Algal Bloom?</a:t>
          </a:r>
        </a:p>
      </dgm:t>
    </dgm:pt>
    <dgm:pt modelId="{A18ED6A9-3204-427A-8E61-95F97B441334}" type="parTrans" cxnId="{1D19910E-A128-4292-A7A9-3FFB01383069}">
      <dgm:prSet/>
      <dgm:spPr/>
      <dgm:t>
        <a:bodyPr/>
        <a:lstStyle/>
        <a:p>
          <a:endParaRPr lang="en-US"/>
        </a:p>
      </dgm:t>
    </dgm:pt>
    <dgm:pt modelId="{3B0395C0-A2F3-422D-98D7-3BD185D0556F}" type="sibTrans" cxnId="{1D19910E-A128-4292-A7A9-3FFB01383069}">
      <dgm:prSet/>
      <dgm:spPr/>
      <dgm:t>
        <a:bodyPr/>
        <a:lstStyle/>
        <a:p>
          <a:endParaRPr lang="en-US"/>
        </a:p>
      </dgm:t>
    </dgm:pt>
    <dgm:pt modelId="{5E019DEA-93F1-4C19-9F56-67BD2CF583EE}">
      <dgm:prSet phldrT="[Text]"/>
      <dgm:spPr>
        <a:solidFill>
          <a:srgbClr val="2E266D"/>
        </a:solidFill>
        <a:ln>
          <a:solidFill>
            <a:srgbClr val="EEF8EB"/>
          </a:solidFill>
        </a:ln>
      </dgm:spPr>
      <dgm:t>
        <a:bodyPr/>
        <a:lstStyle/>
        <a:p>
          <a:pPr rtl="0"/>
          <a:r>
            <a:rPr lang="en-US">
              <a:solidFill>
                <a:srgbClr val="EEF8EB"/>
              </a:solidFill>
              <a:latin typeface="Calibri" panose="020F0502020204030204" pitchFamily="34" charset="0"/>
              <a:cs typeface="Calibri" panose="020F0502020204030204" pitchFamily="34" charset="0"/>
            </a:rPr>
            <a:t>Reporting HABs</a:t>
          </a:r>
        </a:p>
      </dgm:t>
    </dgm:pt>
    <dgm:pt modelId="{F7AE5197-13AB-4CB7-A4F9-05DDF3267F18}" type="parTrans" cxnId="{A44DD1E4-0BF0-415F-808F-F579EC5D627E}">
      <dgm:prSet/>
      <dgm:spPr/>
      <dgm:t>
        <a:bodyPr/>
        <a:lstStyle/>
        <a:p>
          <a:endParaRPr lang="en-US"/>
        </a:p>
      </dgm:t>
    </dgm:pt>
    <dgm:pt modelId="{95F34338-4ED5-4062-8E70-4A0EB4C4E448}" type="sibTrans" cxnId="{A44DD1E4-0BF0-415F-808F-F579EC5D627E}">
      <dgm:prSet/>
      <dgm:spPr/>
      <dgm:t>
        <a:bodyPr/>
        <a:lstStyle/>
        <a:p>
          <a:endParaRPr lang="en-US"/>
        </a:p>
      </dgm:t>
    </dgm:pt>
    <dgm:pt modelId="{9B1DB0A4-1498-4DE9-B420-DB87DB181D18}">
      <dgm:prSet phldrT="[Text]"/>
      <dgm:spPr>
        <a:solidFill>
          <a:srgbClr val="2E266D"/>
        </a:solidFill>
        <a:ln>
          <a:solidFill>
            <a:srgbClr val="EEF8EB"/>
          </a:solidFill>
        </a:ln>
      </dgm:spPr>
      <dgm:t>
        <a:bodyPr/>
        <a:lstStyle/>
        <a:p>
          <a:r>
            <a:rPr lang="en-US">
              <a:solidFill>
                <a:schemeClr val="bg1">
                  <a:lumMod val="50000"/>
                </a:schemeClr>
              </a:solidFill>
              <a:latin typeface="+mn-lt"/>
            </a:rPr>
            <a:t>Identifying HABs</a:t>
          </a:r>
        </a:p>
      </dgm:t>
    </dgm:pt>
    <dgm:pt modelId="{07D62E2D-1D19-43A3-AE51-0F1C91E4DBD6}" type="parTrans" cxnId="{9C4C6FBE-A2E4-4D71-B37F-F286C277F444}">
      <dgm:prSet/>
      <dgm:spPr/>
      <dgm:t>
        <a:bodyPr/>
        <a:lstStyle/>
        <a:p>
          <a:endParaRPr lang="en-US"/>
        </a:p>
      </dgm:t>
    </dgm:pt>
    <dgm:pt modelId="{208D2283-4E96-4DE1-9F9C-691C97717D60}" type="sibTrans" cxnId="{9C4C6FBE-A2E4-4D71-B37F-F286C277F444}">
      <dgm:prSet/>
      <dgm:spPr/>
      <dgm:t>
        <a:bodyPr/>
        <a:lstStyle/>
        <a:p>
          <a:endParaRPr lang="en-US"/>
        </a:p>
      </dgm:t>
    </dgm:pt>
    <dgm:pt modelId="{B337B695-60F5-43AB-9115-8CEBBC5A15B0}" type="pres">
      <dgm:prSet presAssocID="{B6126087-CADD-4AA3-B4B4-0C596DD32DCC}" presName="Name0" presStyleCnt="0">
        <dgm:presLayoutVars>
          <dgm:dir/>
          <dgm:animLvl val="lvl"/>
          <dgm:resizeHandles val="exact"/>
        </dgm:presLayoutVars>
      </dgm:prSet>
      <dgm:spPr/>
    </dgm:pt>
    <dgm:pt modelId="{4F6D7253-4AE8-475A-B039-6243FD788742}" type="pres">
      <dgm:prSet presAssocID="{BC17FDC7-ED7D-4067-A2CC-8CB30F987BD0}" presName="parTxOnly" presStyleLbl="node1" presStyleIdx="0" presStyleCnt="3">
        <dgm:presLayoutVars>
          <dgm:chMax val="0"/>
          <dgm:chPref val="0"/>
          <dgm:bulletEnabled val="1"/>
        </dgm:presLayoutVars>
      </dgm:prSet>
      <dgm:spPr/>
    </dgm:pt>
    <dgm:pt modelId="{AAC8F96A-B4F9-4C69-9476-AB0824C7A10A}" type="pres">
      <dgm:prSet presAssocID="{3B0395C0-A2F3-422D-98D7-3BD185D0556F}" presName="parTxOnlySpace" presStyleCnt="0"/>
      <dgm:spPr/>
    </dgm:pt>
    <dgm:pt modelId="{0CC54090-B58F-4ACC-B0A5-4C0945C91CE7}" type="pres">
      <dgm:prSet presAssocID="{9B1DB0A4-1498-4DE9-B420-DB87DB181D18}" presName="parTxOnly" presStyleLbl="node1" presStyleIdx="1" presStyleCnt="3">
        <dgm:presLayoutVars>
          <dgm:chMax val="0"/>
          <dgm:chPref val="0"/>
          <dgm:bulletEnabled val="1"/>
        </dgm:presLayoutVars>
      </dgm:prSet>
      <dgm:spPr/>
    </dgm:pt>
    <dgm:pt modelId="{48DC615F-61F9-4909-B31C-99D40CFA3BBA}" type="pres">
      <dgm:prSet presAssocID="{208D2283-4E96-4DE1-9F9C-691C97717D60}" presName="parTxOnlySpace" presStyleCnt="0"/>
      <dgm:spPr/>
    </dgm:pt>
    <dgm:pt modelId="{4702A270-5BFF-40B8-956B-C8009D3E6112}" type="pres">
      <dgm:prSet presAssocID="{5E019DEA-93F1-4C19-9F56-67BD2CF583EE}" presName="parTxOnly" presStyleLbl="node1" presStyleIdx="2" presStyleCnt="3">
        <dgm:presLayoutVars>
          <dgm:chMax val="0"/>
          <dgm:chPref val="0"/>
          <dgm:bulletEnabled val="1"/>
        </dgm:presLayoutVars>
      </dgm:prSet>
      <dgm:spPr/>
    </dgm:pt>
  </dgm:ptLst>
  <dgm:cxnLst>
    <dgm:cxn modelId="{1D19910E-A128-4292-A7A9-3FFB01383069}" srcId="{B6126087-CADD-4AA3-B4B4-0C596DD32DCC}" destId="{BC17FDC7-ED7D-4067-A2CC-8CB30F987BD0}" srcOrd="0" destOrd="0" parTransId="{A18ED6A9-3204-427A-8E61-95F97B441334}" sibTransId="{3B0395C0-A2F3-422D-98D7-3BD185D0556F}"/>
    <dgm:cxn modelId="{722C9C30-4455-4D2C-B532-91511A14CDE4}" type="presOf" srcId="{B6126087-CADD-4AA3-B4B4-0C596DD32DCC}" destId="{B337B695-60F5-43AB-9115-8CEBBC5A15B0}" srcOrd="0" destOrd="0" presId="urn:microsoft.com/office/officeart/2005/8/layout/chevron1"/>
    <dgm:cxn modelId="{14C20839-9D49-49AE-A0EC-2A4116154C31}" type="presOf" srcId="{9B1DB0A4-1498-4DE9-B420-DB87DB181D18}" destId="{0CC54090-B58F-4ACC-B0A5-4C0945C91CE7}" srcOrd="0" destOrd="0" presId="urn:microsoft.com/office/officeart/2005/8/layout/chevron1"/>
    <dgm:cxn modelId="{00012F9F-AD4A-4514-B18E-93C17BD5D48C}" type="presOf" srcId="{BC17FDC7-ED7D-4067-A2CC-8CB30F987BD0}" destId="{4F6D7253-4AE8-475A-B039-6243FD788742}" srcOrd="0" destOrd="0" presId="urn:microsoft.com/office/officeart/2005/8/layout/chevron1"/>
    <dgm:cxn modelId="{59747CBC-CF78-4CFF-A5A1-4023AB7F7E51}" type="presOf" srcId="{5E019DEA-93F1-4C19-9F56-67BD2CF583EE}" destId="{4702A270-5BFF-40B8-956B-C8009D3E6112}" srcOrd="0" destOrd="0" presId="urn:microsoft.com/office/officeart/2005/8/layout/chevron1"/>
    <dgm:cxn modelId="{9C4C6FBE-A2E4-4D71-B37F-F286C277F444}" srcId="{B6126087-CADD-4AA3-B4B4-0C596DD32DCC}" destId="{9B1DB0A4-1498-4DE9-B420-DB87DB181D18}" srcOrd="1" destOrd="0" parTransId="{07D62E2D-1D19-43A3-AE51-0F1C91E4DBD6}" sibTransId="{208D2283-4E96-4DE1-9F9C-691C97717D60}"/>
    <dgm:cxn modelId="{A44DD1E4-0BF0-415F-808F-F579EC5D627E}" srcId="{B6126087-CADD-4AA3-B4B4-0C596DD32DCC}" destId="{5E019DEA-93F1-4C19-9F56-67BD2CF583EE}" srcOrd="2" destOrd="0" parTransId="{F7AE5197-13AB-4CB7-A4F9-05DDF3267F18}" sibTransId="{95F34338-4ED5-4062-8E70-4A0EB4C4E448}"/>
    <dgm:cxn modelId="{00AA0C81-583B-4FBC-8ADF-329FCE89EF4D}" type="presParOf" srcId="{B337B695-60F5-43AB-9115-8CEBBC5A15B0}" destId="{4F6D7253-4AE8-475A-B039-6243FD788742}" srcOrd="0" destOrd="0" presId="urn:microsoft.com/office/officeart/2005/8/layout/chevron1"/>
    <dgm:cxn modelId="{D276EE33-BB0E-43C7-AAE3-9C6DFAF91B7B}" type="presParOf" srcId="{B337B695-60F5-43AB-9115-8CEBBC5A15B0}" destId="{AAC8F96A-B4F9-4C69-9476-AB0824C7A10A}" srcOrd="1" destOrd="0" presId="urn:microsoft.com/office/officeart/2005/8/layout/chevron1"/>
    <dgm:cxn modelId="{F911F200-196E-4062-BA80-051E318E7236}" type="presParOf" srcId="{B337B695-60F5-43AB-9115-8CEBBC5A15B0}" destId="{0CC54090-B58F-4ACC-B0A5-4C0945C91CE7}" srcOrd="2" destOrd="0" presId="urn:microsoft.com/office/officeart/2005/8/layout/chevron1"/>
    <dgm:cxn modelId="{7923FE36-C8D5-4CD7-8901-CB4CFA1553A1}" type="presParOf" srcId="{B337B695-60F5-43AB-9115-8CEBBC5A15B0}" destId="{48DC615F-61F9-4909-B31C-99D40CFA3BBA}" srcOrd="3" destOrd="0" presId="urn:microsoft.com/office/officeart/2005/8/layout/chevron1"/>
    <dgm:cxn modelId="{93AAC62D-1E97-4FA4-ABAD-E3EE09DA0FDB}" type="presParOf" srcId="{B337B695-60F5-43AB-9115-8CEBBC5A15B0}" destId="{4702A270-5BFF-40B8-956B-C8009D3E6112}"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51.xml><?xml version="1.0" encoding="utf-8"?>
<dgm:dataModel xmlns:dgm="http://schemas.openxmlformats.org/drawingml/2006/diagram" xmlns:a="http://schemas.openxmlformats.org/drawingml/2006/main">
  <dgm:ptLst>
    <dgm:pt modelId="{B6126087-CADD-4AA3-B4B4-0C596DD32DCC}" type="doc">
      <dgm:prSet loTypeId="urn:microsoft.com/office/officeart/2005/8/layout/chevron1" loCatId="process" qsTypeId="urn:microsoft.com/office/officeart/2005/8/quickstyle/simple1" qsCatId="simple" csTypeId="urn:microsoft.com/office/officeart/2005/8/colors/accent1_2" csCatId="accent1" phldr="1"/>
      <dgm:spPr/>
    </dgm:pt>
    <dgm:pt modelId="{BC17FDC7-ED7D-4067-A2CC-8CB30F987BD0}">
      <dgm:prSet phldrT="[Text]"/>
      <dgm:spPr>
        <a:solidFill>
          <a:srgbClr val="2E266D"/>
        </a:solidFill>
        <a:ln>
          <a:solidFill>
            <a:srgbClr val="EEF8EB"/>
          </a:solidFill>
        </a:ln>
      </dgm:spPr>
      <dgm:t>
        <a:bodyPr/>
        <a:lstStyle/>
        <a:p>
          <a:r>
            <a:rPr lang="en-US">
              <a:solidFill>
                <a:schemeClr val="bg1">
                  <a:lumMod val="50000"/>
                </a:schemeClr>
              </a:solidFill>
            </a:rPr>
            <a:t>What is a Harmful Algal Bloom?</a:t>
          </a:r>
        </a:p>
      </dgm:t>
    </dgm:pt>
    <dgm:pt modelId="{A18ED6A9-3204-427A-8E61-95F97B441334}" type="parTrans" cxnId="{1D19910E-A128-4292-A7A9-3FFB01383069}">
      <dgm:prSet/>
      <dgm:spPr/>
      <dgm:t>
        <a:bodyPr/>
        <a:lstStyle/>
        <a:p>
          <a:endParaRPr lang="en-US"/>
        </a:p>
      </dgm:t>
    </dgm:pt>
    <dgm:pt modelId="{3B0395C0-A2F3-422D-98D7-3BD185D0556F}" type="sibTrans" cxnId="{1D19910E-A128-4292-A7A9-3FFB01383069}">
      <dgm:prSet/>
      <dgm:spPr/>
      <dgm:t>
        <a:bodyPr/>
        <a:lstStyle/>
        <a:p>
          <a:endParaRPr lang="en-US"/>
        </a:p>
      </dgm:t>
    </dgm:pt>
    <dgm:pt modelId="{5E019DEA-93F1-4C19-9F56-67BD2CF583EE}">
      <dgm:prSet phldrT="[Text]"/>
      <dgm:spPr>
        <a:solidFill>
          <a:srgbClr val="2E266D"/>
        </a:solidFill>
        <a:ln>
          <a:solidFill>
            <a:srgbClr val="EEF8EB"/>
          </a:solidFill>
        </a:ln>
      </dgm:spPr>
      <dgm:t>
        <a:bodyPr/>
        <a:lstStyle/>
        <a:p>
          <a:pPr rtl="0"/>
          <a:r>
            <a:rPr lang="en-US">
              <a:solidFill>
                <a:srgbClr val="EEF8EB"/>
              </a:solidFill>
              <a:latin typeface="Calibri" panose="020F0502020204030204" pitchFamily="34" charset="0"/>
              <a:cs typeface="Calibri" panose="020F0502020204030204" pitchFamily="34" charset="0"/>
            </a:rPr>
            <a:t>Reporting HABs</a:t>
          </a:r>
        </a:p>
      </dgm:t>
    </dgm:pt>
    <dgm:pt modelId="{F7AE5197-13AB-4CB7-A4F9-05DDF3267F18}" type="parTrans" cxnId="{A44DD1E4-0BF0-415F-808F-F579EC5D627E}">
      <dgm:prSet/>
      <dgm:spPr/>
      <dgm:t>
        <a:bodyPr/>
        <a:lstStyle/>
        <a:p>
          <a:endParaRPr lang="en-US"/>
        </a:p>
      </dgm:t>
    </dgm:pt>
    <dgm:pt modelId="{95F34338-4ED5-4062-8E70-4A0EB4C4E448}" type="sibTrans" cxnId="{A44DD1E4-0BF0-415F-808F-F579EC5D627E}">
      <dgm:prSet/>
      <dgm:spPr/>
      <dgm:t>
        <a:bodyPr/>
        <a:lstStyle/>
        <a:p>
          <a:endParaRPr lang="en-US"/>
        </a:p>
      </dgm:t>
    </dgm:pt>
    <dgm:pt modelId="{9B1DB0A4-1498-4DE9-B420-DB87DB181D18}">
      <dgm:prSet phldrT="[Text]"/>
      <dgm:spPr>
        <a:solidFill>
          <a:srgbClr val="2E266D"/>
        </a:solidFill>
        <a:ln>
          <a:solidFill>
            <a:srgbClr val="EEF8EB"/>
          </a:solidFill>
        </a:ln>
      </dgm:spPr>
      <dgm:t>
        <a:bodyPr/>
        <a:lstStyle/>
        <a:p>
          <a:r>
            <a:rPr lang="en-US">
              <a:solidFill>
                <a:schemeClr val="bg1">
                  <a:lumMod val="50000"/>
                </a:schemeClr>
              </a:solidFill>
              <a:latin typeface="+mn-lt"/>
            </a:rPr>
            <a:t>Identifying HABs</a:t>
          </a:r>
        </a:p>
      </dgm:t>
    </dgm:pt>
    <dgm:pt modelId="{07D62E2D-1D19-43A3-AE51-0F1C91E4DBD6}" type="parTrans" cxnId="{9C4C6FBE-A2E4-4D71-B37F-F286C277F444}">
      <dgm:prSet/>
      <dgm:spPr/>
      <dgm:t>
        <a:bodyPr/>
        <a:lstStyle/>
        <a:p>
          <a:endParaRPr lang="en-US"/>
        </a:p>
      </dgm:t>
    </dgm:pt>
    <dgm:pt modelId="{208D2283-4E96-4DE1-9F9C-691C97717D60}" type="sibTrans" cxnId="{9C4C6FBE-A2E4-4D71-B37F-F286C277F444}">
      <dgm:prSet/>
      <dgm:spPr/>
      <dgm:t>
        <a:bodyPr/>
        <a:lstStyle/>
        <a:p>
          <a:endParaRPr lang="en-US"/>
        </a:p>
      </dgm:t>
    </dgm:pt>
    <dgm:pt modelId="{B337B695-60F5-43AB-9115-8CEBBC5A15B0}" type="pres">
      <dgm:prSet presAssocID="{B6126087-CADD-4AA3-B4B4-0C596DD32DCC}" presName="Name0" presStyleCnt="0">
        <dgm:presLayoutVars>
          <dgm:dir/>
          <dgm:animLvl val="lvl"/>
          <dgm:resizeHandles val="exact"/>
        </dgm:presLayoutVars>
      </dgm:prSet>
      <dgm:spPr/>
    </dgm:pt>
    <dgm:pt modelId="{4F6D7253-4AE8-475A-B039-6243FD788742}" type="pres">
      <dgm:prSet presAssocID="{BC17FDC7-ED7D-4067-A2CC-8CB30F987BD0}" presName="parTxOnly" presStyleLbl="node1" presStyleIdx="0" presStyleCnt="3">
        <dgm:presLayoutVars>
          <dgm:chMax val="0"/>
          <dgm:chPref val="0"/>
          <dgm:bulletEnabled val="1"/>
        </dgm:presLayoutVars>
      </dgm:prSet>
      <dgm:spPr/>
    </dgm:pt>
    <dgm:pt modelId="{AAC8F96A-B4F9-4C69-9476-AB0824C7A10A}" type="pres">
      <dgm:prSet presAssocID="{3B0395C0-A2F3-422D-98D7-3BD185D0556F}" presName="parTxOnlySpace" presStyleCnt="0"/>
      <dgm:spPr/>
    </dgm:pt>
    <dgm:pt modelId="{0CC54090-B58F-4ACC-B0A5-4C0945C91CE7}" type="pres">
      <dgm:prSet presAssocID="{9B1DB0A4-1498-4DE9-B420-DB87DB181D18}" presName="parTxOnly" presStyleLbl="node1" presStyleIdx="1" presStyleCnt="3">
        <dgm:presLayoutVars>
          <dgm:chMax val="0"/>
          <dgm:chPref val="0"/>
          <dgm:bulletEnabled val="1"/>
        </dgm:presLayoutVars>
      </dgm:prSet>
      <dgm:spPr/>
    </dgm:pt>
    <dgm:pt modelId="{48DC615F-61F9-4909-B31C-99D40CFA3BBA}" type="pres">
      <dgm:prSet presAssocID="{208D2283-4E96-4DE1-9F9C-691C97717D60}" presName="parTxOnlySpace" presStyleCnt="0"/>
      <dgm:spPr/>
    </dgm:pt>
    <dgm:pt modelId="{4702A270-5BFF-40B8-956B-C8009D3E6112}" type="pres">
      <dgm:prSet presAssocID="{5E019DEA-93F1-4C19-9F56-67BD2CF583EE}" presName="parTxOnly" presStyleLbl="node1" presStyleIdx="2" presStyleCnt="3">
        <dgm:presLayoutVars>
          <dgm:chMax val="0"/>
          <dgm:chPref val="0"/>
          <dgm:bulletEnabled val="1"/>
        </dgm:presLayoutVars>
      </dgm:prSet>
      <dgm:spPr/>
    </dgm:pt>
  </dgm:ptLst>
  <dgm:cxnLst>
    <dgm:cxn modelId="{1D19910E-A128-4292-A7A9-3FFB01383069}" srcId="{B6126087-CADD-4AA3-B4B4-0C596DD32DCC}" destId="{BC17FDC7-ED7D-4067-A2CC-8CB30F987BD0}" srcOrd="0" destOrd="0" parTransId="{A18ED6A9-3204-427A-8E61-95F97B441334}" sibTransId="{3B0395C0-A2F3-422D-98D7-3BD185D0556F}"/>
    <dgm:cxn modelId="{722C9C30-4455-4D2C-B532-91511A14CDE4}" type="presOf" srcId="{B6126087-CADD-4AA3-B4B4-0C596DD32DCC}" destId="{B337B695-60F5-43AB-9115-8CEBBC5A15B0}" srcOrd="0" destOrd="0" presId="urn:microsoft.com/office/officeart/2005/8/layout/chevron1"/>
    <dgm:cxn modelId="{14C20839-9D49-49AE-A0EC-2A4116154C31}" type="presOf" srcId="{9B1DB0A4-1498-4DE9-B420-DB87DB181D18}" destId="{0CC54090-B58F-4ACC-B0A5-4C0945C91CE7}" srcOrd="0" destOrd="0" presId="urn:microsoft.com/office/officeart/2005/8/layout/chevron1"/>
    <dgm:cxn modelId="{00012F9F-AD4A-4514-B18E-93C17BD5D48C}" type="presOf" srcId="{BC17FDC7-ED7D-4067-A2CC-8CB30F987BD0}" destId="{4F6D7253-4AE8-475A-B039-6243FD788742}" srcOrd="0" destOrd="0" presId="urn:microsoft.com/office/officeart/2005/8/layout/chevron1"/>
    <dgm:cxn modelId="{59747CBC-CF78-4CFF-A5A1-4023AB7F7E51}" type="presOf" srcId="{5E019DEA-93F1-4C19-9F56-67BD2CF583EE}" destId="{4702A270-5BFF-40B8-956B-C8009D3E6112}" srcOrd="0" destOrd="0" presId="urn:microsoft.com/office/officeart/2005/8/layout/chevron1"/>
    <dgm:cxn modelId="{9C4C6FBE-A2E4-4D71-B37F-F286C277F444}" srcId="{B6126087-CADD-4AA3-B4B4-0C596DD32DCC}" destId="{9B1DB0A4-1498-4DE9-B420-DB87DB181D18}" srcOrd="1" destOrd="0" parTransId="{07D62E2D-1D19-43A3-AE51-0F1C91E4DBD6}" sibTransId="{208D2283-4E96-4DE1-9F9C-691C97717D60}"/>
    <dgm:cxn modelId="{A44DD1E4-0BF0-415F-808F-F579EC5D627E}" srcId="{B6126087-CADD-4AA3-B4B4-0C596DD32DCC}" destId="{5E019DEA-93F1-4C19-9F56-67BD2CF583EE}" srcOrd="2" destOrd="0" parTransId="{F7AE5197-13AB-4CB7-A4F9-05DDF3267F18}" sibTransId="{95F34338-4ED5-4062-8E70-4A0EB4C4E448}"/>
    <dgm:cxn modelId="{00AA0C81-583B-4FBC-8ADF-329FCE89EF4D}" type="presParOf" srcId="{B337B695-60F5-43AB-9115-8CEBBC5A15B0}" destId="{4F6D7253-4AE8-475A-B039-6243FD788742}" srcOrd="0" destOrd="0" presId="urn:microsoft.com/office/officeart/2005/8/layout/chevron1"/>
    <dgm:cxn modelId="{D276EE33-BB0E-43C7-AAE3-9C6DFAF91B7B}" type="presParOf" srcId="{B337B695-60F5-43AB-9115-8CEBBC5A15B0}" destId="{AAC8F96A-B4F9-4C69-9476-AB0824C7A10A}" srcOrd="1" destOrd="0" presId="urn:microsoft.com/office/officeart/2005/8/layout/chevron1"/>
    <dgm:cxn modelId="{F911F200-196E-4062-BA80-051E318E7236}" type="presParOf" srcId="{B337B695-60F5-43AB-9115-8CEBBC5A15B0}" destId="{0CC54090-B58F-4ACC-B0A5-4C0945C91CE7}" srcOrd="2" destOrd="0" presId="urn:microsoft.com/office/officeart/2005/8/layout/chevron1"/>
    <dgm:cxn modelId="{7923FE36-C8D5-4CD7-8901-CB4CFA1553A1}" type="presParOf" srcId="{B337B695-60F5-43AB-9115-8CEBBC5A15B0}" destId="{48DC615F-61F9-4909-B31C-99D40CFA3BBA}" srcOrd="3" destOrd="0" presId="urn:microsoft.com/office/officeart/2005/8/layout/chevron1"/>
    <dgm:cxn modelId="{93AAC62D-1E97-4FA4-ABAD-E3EE09DA0FDB}" type="presParOf" srcId="{B337B695-60F5-43AB-9115-8CEBBC5A15B0}" destId="{4702A270-5BFF-40B8-956B-C8009D3E6112}"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52.xml><?xml version="1.0" encoding="utf-8"?>
<dgm:dataModel xmlns:dgm="http://schemas.openxmlformats.org/drawingml/2006/diagram" xmlns:a="http://schemas.openxmlformats.org/drawingml/2006/main">
  <dgm:ptLst>
    <dgm:pt modelId="{B6126087-CADD-4AA3-B4B4-0C596DD32DCC}" type="doc">
      <dgm:prSet loTypeId="urn:microsoft.com/office/officeart/2005/8/layout/chevron1" loCatId="process" qsTypeId="urn:microsoft.com/office/officeart/2005/8/quickstyle/simple1" qsCatId="simple" csTypeId="urn:microsoft.com/office/officeart/2005/8/colors/accent1_2" csCatId="accent1" phldr="1"/>
      <dgm:spPr/>
    </dgm:pt>
    <dgm:pt modelId="{BC17FDC7-ED7D-4067-A2CC-8CB30F987BD0}">
      <dgm:prSet phldrT="[Text]"/>
      <dgm:spPr>
        <a:solidFill>
          <a:srgbClr val="2E266D"/>
        </a:solidFill>
        <a:ln>
          <a:solidFill>
            <a:srgbClr val="EEF8EB"/>
          </a:solidFill>
        </a:ln>
      </dgm:spPr>
      <dgm:t>
        <a:bodyPr/>
        <a:lstStyle/>
        <a:p>
          <a:r>
            <a:rPr lang="en-US">
              <a:solidFill>
                <a:schemeClr val="bg1">
                  <a:lumMod val="50000"/>
                </a:schemeClr>
              </a:solidFill>
            </a:rPr>
            <a:t>What is a Harmful Algal Bloom?</a:t>
          </a:r>
        </a:p>
      </dgm:t>
    </dgm:pt>
    <dgm:pt modelId="{A18ED6A9-3204-427A-8E61-95F97B441334}" type="parTrans" cxnId="{1D19910E-A128-4292-A7A9-3FFB01383069}">
      <dgm:prSet/>
      <dgm:spPr/>
      <dgm:t>
        <a:bodyPr/>
        <a:lstStyle/>
        <a:p>
          <a:endParaRPr lang="en-US"/>
        </a:p>
      </dgm:t>
    </dgm:pt>
    <dgm:pt modelId="{3B0395C0-A2F3-422D-98D7-3BD185D0556F}" type="sibTrans" cxnId="{1D19910E-A128-4292-A7A9-3FFB01383069}">
      <dgm:prSet/>
      <dgm:spPr/>
      <dgm:t>
        <a:bodyPr/>
        <a:lstStyle/>
        <a:p>
          <a:endParaRPr lang="en-US"/>
        </a:p>
      </dgm:t>
    </dgm:pt>
    <dgm:pt modelId="{5E019DEA-93F1-4C19-9F56-67BD2CF583EE}">
      <dgm:prSet phldrT="[Text]"/>
      <dgm:spPr>
        <a:solidFill>
          <a:srgbClr val="2E266D"/>
        </a:solidFill>
        <a:ln>
          <a:solidFill>
            <a:srgbClr val="EEF8EB"/>
          </a:solidFill>
        </a:ln>
      </dgm:spPr>
      <dgm:t>
        <a:bodyPr/>
        <a:lstStyle/>
        <a:p>
          <a:pPr rtl="0"/>
          <a:r>
            <a:rPr lang="en-US">
              <a:solidFill>
                <a:srgbClr val="EEF8EB"/>
              </a:solidFill>
              <a:latin typeface="Calibri" panose="020F0502020204030204" pitchFamily="34" charset="0"/>
              <a:cs typeface="Calibri" panose="020F0502020204030204" pitchFamily="34" charset="0"/>
            </a:rPr>
            <a:t>Reporting HABs</a:t>
          </a:r>
        </a:p>
      </dgm:t>
    </dgm:pt>
    <dgm:pt modelId="{F7AE5197-13AB-4CB7-A4F9-05DDF3267F18}" type="parTrans" cxnId="{A44DD1E4-0BF0-415F-808F-F579EC5D627E}">
      <dgm:prSet/>
      <dgm:spPr/>
      <dgm:t>
        <a:bodyPr/>
        <a:lstStyle/>
        <a:p>
          <a:endParaRPr lang="en-US"/>
        </a:p>
      </dgm:t>
    </dgm:pt>
    <dgm:pt modelId="{95F34338-4ED5-4062-8E70-4A0EB4C4E448}" type="sibTrans" cxnId="{A44DD1E4-0BF0-415F-808F-F579EC5D627E}">
      <dgm:prSet/>
      <dgm:spPr/>
      <dgm:t>
        <a:bodyPr/>
        <a:lstStyle/>
        <a:p>
          <a:endParaRPr lang="en-US"/>
        </a:p>
      </dgm:t>
    </dgm:pt>
    <dgm:pt modelId="{9B1DB0A4-1498-4DE9-B420-DB87DB181D18}">
      <dgm:prSet phldrT="[Text]"/>
      <dgm:spPr>
        <a:solidFill>
          <a:srgbClr val="2E266D"/>
        </a:solidFill>
        <a:ln>
          <a:solidFill>
            <a:srgbClr val="EEF8EB"/>
          </a:solidFill>
        </a:ln>
      </dgm:spPr>
      <dgm:t>
        <a:bodyPr/>
        <a:lstStyle/>
        <a:p>
          <a:r>
            <a:rPr lang="en-US">
              <a:solidFill>
                <a:schemeClr val="bg1">
                  <a:lumMod val="50000"/>
                </a:schemeClr>
              </a:solidFill>
              <a:latin typeface="+mn-lt"/>
            </a:rPr>
            <a:t>Identifying HABs</a:t>
          </a:r>
        </a:p>
      </dgm:t>
    </dgm:pt>
    <dgm:pt modelId="{07D62E2D-1D19-43A3-AE51-0F1C91E4DBD6}" type="parTrans" cxnId="{9C4C6FBE-A2E4-4D71-B37F-F286C277F444}">
      <dgm:prSet/>
      <dgm:spPr/>
      <dgm:t>
        <a:bodyPr/>
        <a:lstStyle/>
        <a:p>
          <a:endParaRPr lang="en-US"/>
        </a:p>
      </dgm:t>
    </dgm:pt>
    <dgm:pt modelId="{208D2283-4E96-4DE1-9F9C-691C97717D60}" type="sibTrans" cxnId="{9C4C6FBE-A2E4-4D71-B37F-F286C277F444}">
      <dgm:prSet/>
      <dgm:spPr/>
      <dgm:t>
        <a:bodyPr/>
        <a:lstStyle/>
        <a:p>
          <a:endParaRPr lang="en-US"/>
        </a:p>
      </dgm:t>
    </dgm:pt>
    <dgm:pt modelId="{B337B695-60F5-43AB-9115-8CEBBC5A15B0}" type="pres">
      <dgm:prSet presAssocID="{B6126087-CADD-4AA3-B4B4-0C596DD32DCC}" presName="Name0" presStyleCnt="0">
        <dgm:presLayoutVars>
          <dgm:dir/>
          <dgm:animLvl val="lvl"/>
          <dgm:resizeHandles val="exact"/>
        </dgm:presLayoutVars>
      </dgm:prSet>
      <dgm:spPr/>
    </dgm:pt>
    <dgm:pt modelId="{4F6D7253-4AE8-475A-B039-6243FD788742}" type="pres">
      <dgm:prSet presAssocID="{BC17FDC7-ED7D-4067-A2CC-8CB30F987BD0}" presName="parTxOnly" presStyleLbl="node1" presStyleIdx="0" presStyleCnt="3">
        <dgm:presLayoutVars>
          <dgm:chMax val="0"/>
          <dgm:chPref val="0"/>
          <dgm:bulletEnabled val="1"/>
        </dgm:presLayoutVars>
      </dgm:prSet>
      <dgm:spPr/>
    </dgm:pt>
    <dgm:pt modelId="{AAC8F96A-B4F9-4C69-9476-AB0824C7A10A}" type="pres">
      <dgm:prSet presAssocID="{3B0395C0-A2F3-422D-98D7-3BD185D0556F}" presName="parTxOnlySpace" presStyleCnt="0"/>
      <dgm:spPr/>
    </dgm:pt>
    <dgm:pt modelId="{0CC54090-B58F-4ACC-B0A5-4C0945C91CE7}" type="pres">
      <dgm:prSet presAssocID="{9B1DB0A4-1498-4DE9-B420-DB87DB181D18}" presName="parTxOnly" presStyleLbl="node1" presStyleIdx="1" presStyleCnt="3">
        <dgm:presLayoutVars>
          <dgm:chMax val="0"/>
          <dgm:chPref val="0"/>
          <dgm:bulletEnabled val="1"/>
        </dgm:presLayoutVars>
      </dgm:prSet>
      <dgm:spPr/>
    </dgm:pt>
    <dgm:pt modelId="{48DC615F-61F9-4909-B31C-99D40CFA3BBA}" type="pres">
      <dgm:prSet presAssocID="{208D2283-4E96-4DE1-9F9C-691C97717D60}" presName="parTxOnlySpace" presStyleCnt="0"/>
      <dgm:spPr/>
    </dgm:pt>
    <dgm:pt modelId="{4702A270-5BFF-40B8-956B-C8009D3E6112}" type="pres">
      <dgm:prSet presAssocID="{5E019DEA-93F1-4C19-9F56-67BD2CF583EE}" presName="parTxOnly" presStyleLbl="node1" presStyleIdx="2" presStyleCnt="3">
        <dgm:presLayoutVars>
          <dgm:chMax val="0"/>
          <dgm:chPref val="0"/>
          <dgm:bulletEnabled val="1"/>
        </dgm:presLayoutVars>
      </dgm:prSet>
      <dgm:spPr/>
    </dgm:pt>
  </dgm:ptLst>
  <dgm:cxnLst>
    <dgm:cxn modelId="{1D19910E-A128-4292-A7A9-3FFB01383069}" srcId="{B6126087-CADD-4AA3-B4B4-0C596DD32DCC}" destId="{BC17FDC7-ED7D-4067-A2CC-8CB30F987BD0}" srcOrd="0" destOrd="0" parTransId="{A18ED6A9-3204-427A-8E61-95F97B441334}" sibTransId="{3B0395C0-A2F3-422D-98D7-3BD185D0556F}"/>
    <dgm:cxn modelId="{722C9C30-4455-4D2C-B532-91511A14CDE4}" type="presOf" srcId="{B6126087-CADD-4AA3-B4B4-0C596DD32DCC}" destId="{B337B695-60F5-43AB-9115-8CEBBC5A15B0}" srcOrd="0" destOrd="0" presId="urn:microsoft.com/office/officeart/2005/8/layout/chevron1"/>
    <dgm:cxn modelId="{14C20839-9D49-49AE-A0EC-2A4116154C31}" type="presOf" srcId="{9B1DB0A4-1498-4DE9-B420-DB87DB181D18}" destId="{0CC54090-B58F-4ACC-B0A5-4C0945C91CE7}" srcOrd="0" destOrd="0" presId="urn:microsoft.com/office/officeart/2005/8/layout/chevron1"/>
    <dgm:cxn modelId="{00012F9F-AD4A-4514-B18E-93C17BD5D48C}" type="presOf" srcId="{BC17FDC7-ED7D-4067-A2CC-8CB30F987BD0}" destId="{4F6D7253-4AE8-475A-B039-6243FD788742}" srcOrd="0" destOrd="0" presId="urn:microsoft.com/office/officeart/2005/8/layout/chevron1"/>
    <dgm:cxn modelId="{59747CBC-CF78-4CFF-A5A1-4023AB7F7E51}" type="presOf" srcId="{5E019DEA-93F1-4C19-9F56-67BD2CF583EE}" destId="{4702A270-5BFF-40B8-956B-C8009D3E6112}" srcOrd="0" destOrd="0" presId="urn:microsoft.com/office/officeart/2005/8/layout/chevron1"/>
    <dgm:cxn modelId="{9C4C6FBE-A2E4-4D71-B37F-F286C277F444}" srcId="{B6126087-CADD-4AA3-B4B4-0C596DD32DCC}" destId="{9B1DB0A4-1498-4DE9-B420-DB87DB181D18}" srcOrd="1" destOrd="0" parTransId="{07D62E2D-1D19-43A3-AE51-0F1C91E4DBD6}" sibTransId="{208D2283-4E96-4DE1-9F9C-691C97717D60}"/>
    <dgm:cxn modelId="{A44DD1E4-0BF0-415F-808F-F579EC5D627E}" srcId="{B6126087-CADD-4AA3-B4B4-0C596DD32DCC}" destId="{5E019DEA-93F1-4C19-9F56-67BD2CF583EE}" srcOrd="2" destOrd="0" parTransId="{F7AE5197-13AB-4CB7-A4F9-05DDF3267F18}" sibTransId="{95F34338-4ED5-4062-8E70-4A0EB4C4E448}"/>
    <dgm:cxn modelId="{00AA0C81-583B-4FBC-8ADF-329FCE89EF4D}" type="presParOf" srcId="{B337B695-60F5-43AB-9115-8CEBBC5A15B0}" destId="{4F6D7253-4AE8-475A-B039-6243FD788742}" srcOrd="0" destOrd="0" presId="urn:microsoft.com/office/officeart/2005/8/layout/chevron1"/>
    <dgm:cxn modelId="{D276EE33-BB0E-43C7-AAE3-9C6DFAF91B7B}" type="presParOf" srcId="{B337B695-60F5-43AB-9115-8CEBBC5A15B0}" destId="{AAC8F96A-B4F9-4C69-9476-AB0824C7A10A}" srcOrd="1" destOrd="0" presId="urn:microsoft.com/office/officeart/2005/8/layout/chevron1"/>
    <dgm:cxn modelId="{F911F200-196E-4062-BA80-051E318E7236}" type="presParOf" srcId="{B337B695-60F5-43AB-9115-8CEBBC5A15B0}" destId="{0CC54090-B58F-4ACC-B0A5-4C0945C91CE7}" srcOrd="2" destOrd="0" presId="urn:microsoft.com/office/officeart/2005/8/layout/chevron1"/>
    <dgm:cxn modelId="{7923FE36-C8D5-4CD7-8901-CB4CFA1553A1}" type="presParOf" srcId="{B337B695-60F5-43AB-9115-8CEBBC5A15B0}" destId="{48DC615F-61F9-4909-B31C-99D40CFA3BBA}" srcOrd="3" destOrd="0" presId="urn:microsoft.com/office/officeart/2005/8/layout/chevron1"/>
    <dgm:cxn modelId="{93AAC62D-1E97-4FA4-ABAD-E3EE09DA0FDB}" type="presParOf" srcId="{B337B695-60F5-43AB-9115-8CEBBC5A15B0}" destId="{4702A270-5BFF-40B8-956B-C8009D3E6112}"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53.xml><?xml version="1.0" encoding="utf-8"?>
<dgm:dataModel xmlns:dgm="http://schemas.openxmlformats.org/drawingml/2006/diagram" xmlns:a="http://schemas.openxmlformats.org/drawingml/2006/main">
  <dgm:ptLst>
    <dgm:pt modelId="{B6126087-CADD-4AA3-B4B4-0C596DD32DCC}" type="doc">
      <dgm:prSet loTypeId="urn:microsoft.com/office/officeart/2005/8/layout/chevron1" loCatId="process" qsTypeId="urn:microsoft.com/office/officeart/2005/8/quickstyle/simple1" qsCatId="simple" csTypeId="urn:microsoft.com/office/officeart/2005/8/colors/accent1_2" csCatId="accent1" phldr="1"/>
      <dgm:spPr/>
    </dgm:pt>
    <dgm:pt modelId="{BC17FDC7-ED7D-4067-A2CC-8CB30F987BD0}">
      <dgm:prSet phldrT="[Text]"/>
      <dgm:spPr>
        <a:solidFill>
          <a:srgbClr val="2E266D"/>
        </a:solidFill>
        <a:ln>
          <a:solidFill>
            <a:srgbClr val="EEF8EB"/>
          </a:solidFill>
        </a:ln>
      </dgm:spPr>
      <dgm:t>
        <a:bodyPr/>
        <a:lstStyle/>
        <a:p>
          <a:r>
            <a:rPr lang="en-US">
              <a:solidFill>
                <a:schemeClr val="bg1">
                  <a:lumMod val="50000"/>
                </a:schemeClr>
              </a:solidFill>
            </a:rPr>
            <a:t>What is a Harmful Algal Bloom?</a:t>
          </a:r>
        </a:p>
      </dgm:t>
    </dgm:pt>
    <dgm:pt modelId="{A18ED6A9-3204-427A-8E61-95F97B441334}" type="parTrans" cxnId="{1D19910E-A128-4292-A7A9-3FFB01383069}">
      <dgm:prSet/>
      <dgm:spPr/>
      <dgm:t>
        <a:bodyPr/>
        <a:lstStyle/>
        <a:p>
          <a:endParaRPr lang="en-US"/>
        </a:p>
      </dgm:t>
    </dgm:pt>
    <dgm:pt modelId="{3B0395C0-A2F3-422D-98D7-3BD185D0556F}" type="sibTrans" cxnId="{1D19910E-A128-4292-A7A9-3FFB01383069}">
      <dgm:prSet/>
      <dgm:spPr/>
      <dgm:t>
        <a:bodyPr/>
        <a:lstStyle/>
        <a:p>
          <a:endParaRPr lang="en-US"/>
        </a:p>
      </dgm:t>
    </dgm:pt>
    <dgm:pt modelId="{5E019DEA-93F1-4C19-9F56-67BD2CF583EE}">
      <dgm:prSet phldrT="[Text]"/>
      <dgm:spPr>
        <a:solidFill>
          <a:srgbClr val="2E266D"/>
        </a:solidFill>
        <a:ln>
          <a:solidFill>
            <a:srgbClr val="EEF8EB"/>
          </a:solidFill>
        </a:ln>
      </dgm:spPr>
      <dgm:t>
        <a:bodyPr/>
        <a:lstStyle/>
        <a:p>
          <a:pPr rtl="0"/>
          <a:r>
            <a:rPr lang="en-US">
              <a:solidFill>
                <a:srgbClr val="EEF8EB"/>
              </a:solidFill>
              <a:latin typeface="Calibri" panose="020F0502020204030204" pitchFamily="34" charset="0"/>
              <a:cs typeface="Calibri" panose="020F0502020204030204" pitchFamily="34" charset="0"/>
            </a:rPr>
            <a:t>Reporting HABs</a:t>
          </a:r>
        </a:p>
      </dgm:t>
    </dgm:pt>
    <dgm:pt modelId="{F7AE5197-13AB-4CB7-A4F9-05DDF3267F18}" type="parTrans" cxnId="{A44DD1E4-0BF0-415F-808F-F579EC5D627E}">
      <dgm:prSet/>
      <dgm:spPr/>
      <dgm:t>
        <a:bodyPr/>
        <a:lstStyle/>
        <a:p>
          <a:endParaRPr lang="en-US"/>
        </a:p>
      </dgm:t>
    </dgm:pt>
    <dgm:pt modelId="{95F34338-4ED5-4062-8E70-4A0EB4C4E448}" type="sibTrans" cxnId="{A44DD1E4-0BF0-415F-808F-F579EC5D627E}">
      <dgm:prSet/>
      <dgm:spPr/>
      <dgm:t>
        <a:bodyPr/>
        <a:lstStyle/>
        <a:p>
          <a:endParaRPr lang="en-US"/>
        </a:p>
      </dgm:t>
    </dgm:pt>
    <dgm:pt modelId="{9B1DB0A4-1498-4DE9-B420-DB87DB181D18}">
      <dgm:prSet phldrT="[Text]"/>
      <dgm:spPr>
        <a:solidFill>
          <a:srgbClr val="2E266D"/>
        </a:solidFill>
        <a:ln>
          <a:solidFill>
            <a:srgbClr val="EEF8EB"/>
          </a:solidFill>
        </a:ln>
      </dgm:spPr>
      <dgm:t>
        <a:bodyPr/>
        <a:lstStyle/>
        <a:p>
          <a:r>
            <a:rPr lang="en-US">
              <a:solidFill>
                <a:schemeClr val="bg1">
                  <a:lumMod val="50000"/>
                </a:schemeClr>
              </a:solidFill>
              <a:latin typeface="+mn-lt"/>
            </a:rPr>
            <a:t>Identifying HABs</a:t>
          </a:r>
        </a:p>
      </dgm:t>
    </dgm:pt>
    <dgm:pt modelId="{07D62E2D-1D19-43A3-AE51-0F1C91E4DBD6}" type="parTrans" cxnId="{9C4C6FBE-A2E4-4D71-B37F-F286C277F444}">
      <dgm:prSet/>
      <dgm:spPr/>
      <dgm:t>
        <a:bodyPr/>
        <a:lstStyle/>
        <a:p>
          <a:endParaRPr lang="en-US"/>
        </a:p>
      </dgm:t>
    </dgm:pt>
    <dgm:pt modelId="{208D2283-4E96-4DE1-9F9C-691C97717D60}" type="sibTrans" cxnId="{9C4C6FBE-A2E4-4D71-B37F-F286C277F444}">
      <dgm:prSet/>
      <dgm:spPr/>
      <dgm:t>
        <a:bodyPr/>
        <a:lstStyle/>
        <a:p>
          <a:endParaRPr lang="en-US"/>
        </a:p>
      </dgm:t>
    </dgm:pt>
    <dgm:pt modelId="{B337B695-60F5-43AB-9115-8CEBBC5A15B0}" type="pres">
      <dgm:prSet presAssocID="{B6126087-CADD-4AA3-B4B4-0C596DD32DCC}" presName="Name0" presStyleCnt="0">
        <dgm:presLayoutVars>
          <dgm:dir/>
          <dgm:animLvl val="lvl"/>
          <dgm:resizeHandles val="exact"/>
        </dgm:presLayoutVars>
      </dgm:prSet>
      <dgm:spPr/>
    </dgm:pt>
    <dgm:pt modelId="{4F6D7253-4AE8-475A-B039-6243FD788742}" type="pres">
      <dgm:prSet presAssocID="{BC17FDC7-ED7D-4067-A2CC-8CB30F987BD0}" presName="parTxOnly" presStyleLbl="node1" presStyleIdx="0" presStyleCnt="3">
        <dgm:presLayoutVars>
          <dgm:chMax val="0"/>
          <dgm:chPref val="0"/>
          <dgm:bulletEnabled val="1"/>
        </dgm:presLayoutVars>
      </dgm:prSet>
      <dgm:spPr/>
    </dgm:pt>
    <dgm:pt modelId="{AAC8F96A-B4F9-4C69-9476-AB0824C7A10A}" type="pres">
      <dgm:prSet presAssocID="{3B0395C0-A2F3-422D-98D7-3BD185D0556F}" presName="parTxOnlySpace" presStyleCnt="0"/>
      <dgm:spPr/>
    </dgm:pt>
    <dgm:pt modelId="{0CC54090-B58F-4ACC-B0A5-4C0945C91CE7}" type="pres">
      <dgm:prSet presAssocID="{9B1DB0A4-1498-4DE9-B420-DB87DB181D18}" presName="parTxOnly" presStyleLbl="node1" presStyleIdx="1" presStyleCnt="3">
        <dgm:presLayoutVars>
          <dgm:chMax val="0"/>
          <dgm:chPref val="0"/>
          <dgm:bulletEnabled val="1"/>
        </dgm:presLayoutVars>
      </dgm:prSet>
      <dgm:spPr/>
    </dgm:pt>
    <dgm:pt modelId="{48DC615F-61F9-4909-B31C-99D40CFA3BBA}" type="pres">
      <dgm:prSet presAssocID="{208D2283-4E96-4DE1-9F9C-691C97717D60}" presName="parTxOnlySpace" presStyleCnt="0"/>
      <dgm:spPr/>
    </dgm:pt>
    <dgm:pt modelId="{4702A270-5BFF-40B8-956B-C8009D3E6112}" type="pres">
      <dgm:prSet presAssocID="{5E019DEA-93F1-4C19-9F56-67BD2CF583EE}" presName="parTxOnly" presStyleLbl="node1" presStyleIdx="2" presStyleCnt="3">
        <dgm:presLayoutVars>
          <dgm:chMax val="0"/>
          <dgm:chPref val="0"/>
          <dgm:bulletEnabled val="1"/>
        </dgm:presLayoutVars>
      </dgm:prSet>
      <dgm:spPr/>
    </dgm:pt>
  </dgm:ptLst>
  <dgm:cxnLst>
    <dgm:cxn modelId="{1D19910E-A128-4292-A7A9-3FFB01383069}" srcId="{B6126087-CADD-4AA3-B4B4-0C596DD32DCC}" destId="{BC17FDC7-ED7D-4067-A2CC-8CB30F987BD0}" srcOrd="0" destOrd="0" parTransId="{A18ED6A9-3204-427A-8E61-95F97B441334}" sibTransId="{3B0395C0-A2F3-422D-98D7-3BD185D0556F}"/>
    <dgm:cxn modelId="{722C9C30-4455-4D2C-B532-91511A14CDE4}" type="presOf" srcId="{B6126087-CADD-4AA3-B4B4-0C596DD32DCC}" destId="{B337B695-60F5-43AB-9115-8CEBBC5A15B0}" srcOrd="0" destOrd="0" presId="urn:microsoft.com/office/officeart/2005/8/layout/chevron1"/>
    <dgm:cxn modelId="{14C20839-9D49-49AE-A0EC-2A4116154C31}" type="presOf" srcId="{9B1DB0A4-1498-4DE9-B420-DB87DB181D18}" destId="{0CC54090-B58F-4ACC-B0A5-4C0945C91CE7}" srcOrd="0" destOrd="0" presId="urn:microsoft.com/office/officeart/2005/8/layout/chevron1"/>
    <dgm:cxn modelId="{00012F9F-AD4A-4514-B18E-93C17BD5D48C}" type="presOf" srcId="{BC17FDC7-ED7D-4067-A2CC-8CB30F987BD0}" destId="{4F6D7253-4AE8-475A-B039-6243FD788742}" srcOrd="0" destOrd="0" presId="urn:microsoft.com/office/officeart/2005/8/layout/chevron1"/>
    <dgm:cxn modelId="{59747CBC-CF78-4CFF-A5A1-4023AB7F7E51}" type="presOf" srcId="{5E019DEA-93F1-4C19-9F56-67BD2CF583EE}" destId="{4702A270-5BFF-40B8-956B-C8009D3E6112}" srcOrd="0" destOrd="0" presId="urn:microsoft.com/office/officeart/2005/8/layout/chevron1"/>
    <dgm:cxn modelId="{9C4C6FBE-A2E4-4D71-B37F-F286C277F444}" srcId="{B6126087-CADD-4AA3-B4B4-0C596DD32DCC}" destId="{9B1DB0A4-1498-4DE9-B420-DB87DB181D18}" srcOrd="1" destOrd="0" parTransId="{07D62E2D-1D19-43A3-AE51-0F1C91E4DBD6}" sibTransId="{208D2283-4E96-4DE1-9F9C-691C97717D60}"/>
    <dgm:cxn modelId="{A44DD1E4-0BF0-415F-808F-F579EC5D627E}" srcId="{B6126087-CADD-4AA3-B4B4-0C596DD32DCC}" destId="{5E019DEA-93F1-4C19-9F56-67BD2CF583EE}" srcOrd="2" destOrd="0" parTransId="{F7AE5197-13AB-4CB7-A4F9-05DDF3267F18}" sibTransId="{95F34338-4ED5-4062-8E70-4A0EB4C4E448}"/>
    <dgm:cxn modelId="{00AA0C81-583B-4FBC-8ADF-329FCE89EF4D}" type="presParOf" srcId="{B337B695-60F5-43AB-9115-8CEBBC5A15B0}" destId="{4F6D7253-4AE8-475A-B039-6243FD788742}" srcOrd="0" destOrd="0" presId="urn:microsoft.com/office/officeart/2005/8/layout/chevron1"/>
    <dgm:cxn modelId="{D276EE33-BB0E-43C7-AAE3-9C6DFAF91B7B}" type="presParOf" srcId="{B337B695-60F5-43AB-9115-8CEBBC5A15B0}" destId="{AAC8F96A-B4F9-4C69-9476-AB0824C7A10A}" srcOrd="1" destOrd="0" presId="urn:microsoft.com/office/officeart/2005/8/layout/chevron1"/>
    <dgm:cxn modelId="{F911F200-196E-4062-BA80-051E318E7236}" type="presParOf" srcId="{B337B695-60F5-43AB-9115-8CEBBC5A15B0}" destId="{0CC54090-B58F-4ACC-B0A5-4C0945C91CE7}" srcOrd="2" destOrd="0" presId="urn:microsoft.com/office/officeart/2005/8/layout/chevron1"/>
    <dgm:cxn modelId="{7923FE36-C8D5-4CD7-8901-CB4CFA1553A1}" type="presParOf" srcId="{B337B695-60F5-43AB-9115-8CEBBC5A15B0}" destId="{48DC615F-61F9-4909-B31C-99D40CFA3BBA}" srcOrd="3" destOrd="0" presId="urn:microsoft.com/office/officeart/2005/8/layout/chevron1"/>
    <dgm:cxn modelId="{93AAC62D-1E97-4FA4-ABAD-E3EE09DA0FDB}" type="presParOf" srcId="{B337B695-60F5-43AB-9115-8CEBBC5A15B0}" destId="{4702A270-5BFF-40B8-956B-C8009D3E6112}"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54.xml><?xml version="1.0" encoding="utf-8"?>
<dgm:dataModel xmlns:dgm="http://schemas.openxmlformats.org/drawingml/2006/diagram" xmlns:a="http://schemas.openxmlformats.org/drawingml/2006/main">
  <dgm:ptLst>
    <dgm:pt modelId="{B6126087-CADD-4AA3-B4B4-0C596DD32DCC}" type="doc">
      <dgm:prSet loTypeId="urn:microsoft.com/office/officeart/2005/8/layout/chevron1" loCatId="process" qsTypeId="urn:microsoft.com/office/officeart/2005/8/quickstyle/simple1" qsCatId="simple" csTypeId="urn:microsoft.com/office/officeart/2005/8/colors/accent1_2" csCatId="accent1" phldr="1"/>
      <dgm:spPr/>
    </dgm:pt>
    <dgm:pt modelId="{BC17FDC7-ED7D-4067-A2CC-8CB30F987BD0}">
      <dgm:prSet phldrT="[Text]"/>
      <dgm:spPr>
        <a:solidFill>
          <a:srgbClr val="2E266D"/>
        </a:solidFill>
        <a:ln>
          <a:solidFill>
            <a:srgbClr val="EEF8EB"/>
          </a:solidFill>
        </a:ln>
      </dgm:spPr>
      <dgm:t>
        <a:bodyPr/>
        <a:lstStyle/>
        <a:p>
          <a:r>
            <a:rPr lang="en-US">
              <a:solidFill>
                <a:schemeClr val="bg1">
                  <a:lumMod val="50000"/>
                </a:schemeClr>
              </a:solidFill>
            </a:rPr>
            <a:t>What is a Harmful Algal Bloom?</a:t>
          </a:r>
        </a:p>
      </dgm:t>
    </dgm:pt>
    <dgm:pt modelId="{A18ED6A9-3204-427A-8E61-95F97B441334}" type="parTrans" cxnId="{1D19910E-A128-4292-A7A9-3FFB01383069}">
      <dgm:prSet/>
      <dgm:spPr/>
      <dgm:t>
        <a:bodyPr/>
        <a:lstStyle/>
        <a:p>
          <a:endParaRPr lang="en-US"/>
        </a:p>
      </dgm:t>
    </dgm:pt>
    <dgm:pt modelId="{3B0395C0-A2F3-422D-98D7-3BD185D0556F}" type="sibTrans" cxnId="{1D19910E-A128-4292-A7A9-3FFB01383069}">
      <dgm:prSet/>
      <dgm:spPr/>
      <dgm:t>
        <a:bodyPr/>
        <a:lstStyle/>
        <a:p>
          <a:endParaRPr lang="en-US"/>
        </a:p>
      </dgm:t>
    </dgm:pt>
    <dgm:pt modelId="{5E019DEA-93F1-4C19-9F56-67BD2CF583EE}">
      <dgm:prSet phldrT="[Text]"/>
      <dgm:spPr>
        <a:solidFill>
          <a:srgbClr val="2E266D"/>
        </a:solidFill>
        <a:ln>
          <a:solidFill>
            <a:srgbClr val="EEF8EB"/>
          </a:solidFill>
        </a:ln>
      </dgm:spPr>
      <dgm:t>
        <a:bodyPr/>
        <a:lstStyle/>
        <a:p>
          <a:pPr rtl="0"/>
          <a:r>
            <a:rPr lang="en-US">
              <a:solidFill>
                <a:srgbClr val="EEF8EB"/>
              </a:solidFill>
              <a:latin typeface="Calibri" panose="020F0502020204030204" pitchFamily="34" charset="0"/>
              <a:cs typeface="Calibri" panose="020F0502020204030204" pitchFamily="34" charset="0"/>
            </a:rPr>
            <a:t>Reporting HABs</a:t>
          </a:r>
        </a:p>
      </dgm:t>
    </dgm:pt>
    <dgm:pt modelId="{F7AE5197-13AB-4CB7-A4F9-05DDF3267F18}" type="parTrans" cxnId="{A44DD1E4-0BF0-415F-808F-F579EC5D627E}">
      <dgm:prSet/>
      <dgm:spPr/>
      <dgm:t>
        <a:bodyPr/>
        <a:lstStyle/>
        <a:p>
          <a:endParaRPr lang="en-US"/>
        </a:p>
      </dgm:t>
    </dgm:pt>
    <dgm:pt modelId="{95F34338-4ED5-4062-8E70-4A0EB4C4E448}" type="sibTrans" cxnId="{A44DD1E4-0BF0-415F-808F-F579EC5D627E}">
      <dgm:prSet/>
      <dgm:spPr/>
      <dgm:t>
        <a:bodyPr/>
        <a:lstStyle/>
        <a:p>
          <a:endParaRPr lang="en-US"/>
        </a:p>
      </dgm:t>
    </dgm:pt>
    <dgm:pt modelId="{9B1DB0A4-1498-4DE9-B420-DB87DB181D18}">
      <dgm:prSet phldrT="[Text]"/>
      <dgm:spPr>
        <a:solidFill>
          <a:srgbClr val="2E266D"/>
        </a:solidFill>
        <a:ln>
          <a:solidFill>
            <a:srgbClr val="EEF8EB"/>
          </a:solidFill>
        </a:ln>
      </dgm:spPr>
      <dgm:t>
        <a:bodyPr/>
        <a:lstStyle/>
        <a:p>
          <a:r>
            <a:rPr lang="en-US">
              <a:solidFill>
                <a:schemeClr val="bg1">
                  <a:lumMod val="50000"/>
                </a:schemeClr>
              </a:solidFill>
              <a:latin typeface="+mn-lt"/>
            </a:rPr>
            <a:t>Identifying HABs</a:t>
          </a:r>
        </a:p>
      </dgm:t>
    </dgm:pt>
    <dgm:pt modelId="{07D62E2D-1D19-43A3-AE51-0F1C91E4DBD6}" type="parTrans" cxnId="{9C4C6FBE-A2E4-4D71-B37F-F286C277F444}">
      <dgm:prSet/>
      <dgm:spPr/>
      <dgm:t>
        <a:bodyPr/>
        <a:lstStyle/>
        <a:p>
          <a:endParaRPr lang="en-US"/>
        </a:p>
      </dgm:t>
    </dgm:pt>
    <dgm:pt modelId="{208D2283-4E96-4DE1-9F9C-691C97717D60}" type="sibTrans" cxnId="{9C4C6FBE-A2E4-4D71-B37F-F286C277F444}">
      <dgm:prSet/>
      <dgm:spPr/>
      <dgm:t>
        <a:bodyPr/>
        <a:lstStyle/>
        <a:p>
          <a:endParaRPr lang="en-US"/>
        </a:p>
      </dgm:t>
    </dgm:pt>
    <dgm:pt modelId="{B337B695-60F5-43AB-9115-8CEBBC5A15B0}" type="pres">
      <dgm:prSet presAssocID="{B6126087-CADD-4AA3-B4B4-0C596DD32DCC}" presName="Name0" presStyleCnt="0">
        <dgm:presLayoutVars>
          <dgm:dir/>
          <dgm:animLvl val="lvl"/>
          <dgm:resizeHandles val="exact"/>
        </dgm:presLayoutVars>
      </dgm:prSet>
      <dgm:spPr/>
    </dgm:pt>
    <dgm:pt modelId="{4F6D7253-4AE8-475A-B039-6243FD788742}" type="pres">
      <dgm:prSet presAssocID="{BC17FDC7-ED7D-4067-A2CC-8CB30F987BD0}" presName="parTxOnly" presStyleLbl="node1" presStyleIdx="0" presStyleCnt="3">
        <dgm:presLayoutVars>
          <dgm:chMax val="0"/>
          <dgm:chPref val="0"/>
          <dgm:bulletEnabled val="1"/>
        </dgm:presLayoutVars>
      </dgm:prSet>
      <dgm:spPr/>
    </dgm:pt>
    <dgm:pt modelId="{AAC8F96A-B4F9-4C69-9476-AB0824C7A10A}" type="pres">
      <dgm:prSet presAssocID="{3B0395C0-A2F3-422D-98D7-3BD185D0556F}" presName="parTxOnlySpace" presStyleCnt="0"/>
      <dgm:spPr/>
    </dgm:pt>
    <dgm:pt modelId="{0CC54090-B58F-4ACC-B0A5-4C0945C91CE7}" type="pres">
      <dgm:prSet presAssocID="{9B1DB0A4-1498-4DE9-B420-DB87DB181D18}" presName="parTxOnly" presStyleLbl="node1" presStyleIdx="1" presStyleCnt="3">
        <dgm:presLayoutVars>
          <dgm:chMax val="0"/>
          <dgm:chPref val="0"/>
          <dgm:bulletEnabled val="1"/>
        </dgm:presLayoutVars>
      </dgm:prSet>
      <dgm:spPr/>
    </dgm:pt>
    <dgm:pt modelId="{48DC615F-61F9-4909-B31C-99D40CFA3BBA}" type="pres">
      <dgm:prSet presAssocID="{208D2283-4E96-4DE1-9F9C-691C97717D60}" presName="parTxOnlySpace" presStyleCnt="0"/>
      <dgm:spPr/>
    </dgm:pt>
    <dgm:pt modelId="{4702A270-5BFF-40B8-956B-C8009D3E6112}" type="pres">
      <dgm:prSet presAssocID="{5E019DEA-93F1-4C19-9F56-67BD2CF583EE}" presName="parTxOnly" presStyleLbl="node1" presStyleIdx="2" presStyleCnt="3">
        <dgm:presLayoutVars>
          <dgm:chMax val="0"/>
          <dgm:chPref val="0"/>
          <dgm:bulletEnabled val="1"/>
        </dgm:presLayoutVars>
      </dgm:prSet>
      <dgm:spPr/>
    </dgm:pt>
  </dgm:ptLst>
  <dgm:cxnLst>
    <dgm:cxn modelId="{1D19910E-A128-4292-A7A9-3FFB01383069}" srcId="{B6126087-CADD-4AA3-B4B4-0C596DD32DCC}" destId="{BC17FDC7-ED7D-4067-A2CC-8CB30F987BD0}" srcOrd="0" destOrd="0" parTransId="{A18ED6A9-3204-427A-8E61-95F97B441334}" sibTransId="{3B0395C0-A2F3-422D-98D7-3BD185D0556F}"/>
    <dgm:cxn modelId="{722C9C30-4455-4D2C-B532-91511A14CDE4}" type="presOf" srcId="{B6126087-CADD-4AA3-B4B4-0C596DD32DCC}" destId="{B337B695-60F5-43AB-9115-8CEBBC5A15B0}" srcOrd="0" destOrd="0" presId="urn:microsoft.com/office/officeart/2005/8/layout/chevron1"/>
    <dgm:cxn modelId="{14C20839-9D49-49AE-A0EC-2A4116154C31}" type="presOf" srcId="{9B1DB0A4-1498-4DE9-B420-DB87DB181D18}" destId="{0CC54090-B58F-4ACC-B0A5-4C0945C91CE7}" srcOrd="0" destOrd="0" presId="urn:microsoft.com/office/officeart/2005/8/layout/chevron1"/>
    <dgm:cxn modelId="{00012F9F-AD4A-4514-B18E-93C17BD5D48C}" type="presOf" srcId="{BC17FDC7-ED7D-4067-A2CC-8CB30F987BD0}" destId="{4F6D7253-4AE8-475A-B039-6243FD788742}" srcOrd="0" destOrd="0" presId="urn:microsoft.com/office/officeart/2005/8/layout/chevron1"/>
    <dgm:cxn modelId="{59747CBC-CF78-4CFF-A5A1-4023AB7F7E51}" type="presOf" srcId="{5E019DEA-93F1-4C19-9F56-67BD2CF583EE}" destId="{4702A270-5BFF-40B8-956B-C8009D3E6112}" srcOrd="0" destOrd="0" presId="urn:microsoft.com/office/officeart/2005/8/layout/chevron1"/>
    <dgm:cxn modelId="{9C4C6FBE-A2E4-4D71-B37F-F286C277F444}" srcId="{B6126087-CADD-4AA3-B4B4-0C596DD32DCC}" destId="{9B1DB0A4-1498-4DE9-B420-DB87DB181D18}" srcOrd="1" destOrd="0" parTransId="{07D62E2D-1D19-43A3-AE51-0F1C91E4DBD6}" sibTransId="{208D2283-4E96-4DE1-9F9C-691C97717D60}"/>
    <dgm:cxn modelId="{A44DD1E4-0BF0-415F-808F-F579EC5D627E}" srcId="{B6126087-CADD-4AA3-B4B4-0C596DD32DCC}" destId="{5E019DEA-93F1-4C19-9F56-67BD2CF583EE}" srcOrd="2" destOrd="0" parTransId="{F7AE5197-13AB-4CB7-A4F9-05DDF3267F18}" sibTransId="{95F34338-4ED5-4062-8E70-4A0EB4C4E448}"/>
    <dgm:cxn modelId="{00AA0C81-583B-4FBC-8ADF-329FCE89EF4D}" type="presParOf" srcId="{B337B695-60F5-43AB-9115-8CEBBC5A15B0}" destId="{4F6D7253-4AE8-475A-B039-6243FD788742}" srcOrd="0" destOrd="0" presId="urn:microsoft.com/office/officeart/2005/8/layout/chevron1"/>
    <dgm:cxn modelId="{D276EE33-BB0E-43C7-AAE3-9C6DFAF91B7B}" type="presParOf" srcId="{B337B695-60F5-43AB-9115-8CEBBC5A15B0}" destId="{AAC8F96A-B4F9-4C69-9476-AB0824C7A10A}" srcOrd="1" destOrd="0" presId="urn:microsoft.com/office/officeart/2005/8/layout/chevron1"/>
    <dgm:cxn modelId="{F911F200-196E-4062-BA80-051E318E7236}" type="presParOf" srcId="{B337B695-60F5-43AB-9115-8CEBBC5A15B0}" destId="{0CC54090-B58F-4ACC-B0A5-4C0945C91CE7}" srcOrd="2" destOrd="0" presId="urn:microsoft.com/office/officeart/2005/8/layout/chevron1"/>
    <dgm:cxn modelId="{7923FE36-C8D5-4CD7-8901-CB4CFA1553A1}" type="presParOf" srcId="{B337B695-60F5-43AB-9115-8CEBBC5A15B0}" destId="{48DC615F-61F9-4909-B31C-99D40CFA3BBA}" srcOrd="3" destOrd="0" presId="urn:microsoft.com/office/officeart/2005/8/layout/chevron1"/>
    <dgm:cxn modelId="{93AAC62D-1E97-4FA4-ABAD-E3EE09DA0FDB}" type="presParOf" srcId="{B337B695-60F5-43AB-9115-8CEBBC5A15B0}" destId="{4702A270-5BFF-40B8-956B-C8009D3E6112}"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55.xml><?xml version="1.0" encoding="utf-8"?>
<dgm:dataModel xmlns:dgm="http://schemas.openxmlformats.org/drawingml/2006/diagram" xmlns:a="http://schemas.openxmlformats.org/drawingml/2006/main">
  <dgm:ptLst>
    <dgm:pt modelId="{B6126087-CADD-4AA3-B4B4-0C596DD32DCC}" type="doc">
      <dgm:prSet loTypeId="urn:microsoft.com/office/officeart/2005/8/layout/chevron1" loCatId="process" qsTypeId="urn:microsoft.com/office/officeart/2005/8/quickstyle/simple1" qsCatId="simple" csTypeId="urn:microsoft.com/office/officeart/2005/8/colors/accent1_2" csCatId="accent1" phldr="1"/>
      <dgm:spPr/>
    </dgm:pt>
    <dgm:pt modelId="{BC17FDC7-ED7D-4067-A2CC-8CB30F987BD0}">
      <dgm:prSet phldrT="[Text]"/>
      <dgm:spPr>
        <a:solidFill>
          <a:srgbClr val="2E266D"/>
        </a:solidFill>
        <a:ln>
          <a:solidFill>
            <a:srgbClr val="EEF8EB"/>
          </a:solidFill>
        </a:ln>
      </dgm:spPr>
      <dgm:t>
        <a:bodyPr/>
        <a:lstStyle/>
        <a:p>
          <a:r>
            <a:rPr lang="en-US">
              <a:solidFill>
                <a:schemeClr val="bg1">
                  <a:lumMod val="50000"/>
                </a:schemeClr>
              </a:solidFill>
            </a:rPr>
            <a:t>What is a Harmful Algal Bloom?</a:t>
          </a:r>
        </a:p>
      </dgm:t>
    </dgm:pt>
    <dgm:pt modelId="{A18ED6A9-3204-427A-8E61-95F97B441334}" type="parTrans" cxnId="{1D19910E-A128-4292-A7A9-3FFB01383069}">
      <dgm:prSet/>
      <dgm:spPr/>
      <dgm:t>
        <a:bodyPr/>
        <a:lstStyle/>
        <a:p>
          <a:endParaRPr lang="en-US"/>
        </a:p>
      </dgm:t>
    </dgm:pt>
    <dgm:pt modelId="{3B0395C0-A2F3-422D-98D7-3BD185D0556F}" type="sibTrans" cxnId="{1D19910E-A128-4292-A7A9-3FFB01383069}">
      <dgm:prSet/>
      <dgm:spPr/>
      <dgm:t>
        <a:bodyPr/>
        <a:lstStyle/>
        <a:p>
          <a:endParaRPr lang="en-US"/>
        </a:p>
      </dgm:t>
    </dgm:pt>
    <dgm:pt modelId="{5E019DEA-93F1-4C19-9F56-67BD2CF583EE}">
      <dgm:prSet phldrT="[Text]"/>
      <dgm:spPr>
        <a:solidFill>
          <a:srgbClr val="2E266D"/>
        </a:solidFill>
        <a:ln>
          <a:solidFill>
            <a:srgbClr val="EEF8EB"/>
          </a:solidFill>
        </a:ln>
      </dgm:spPr>
      <dgm:t>
        <a:bodyPr/>
        <a:lstStyle/>
        <a:p>
          <a:pPr rtl="0"/>
          <a:r>
            <a:rPr lang="en-US">
              <a:solidFill>
                <a:srgbClr val="EEF8EB"/>
              </a:solidFill>
              <a:latin typeface="Calibri" panose="020F0502020204030204" pitchFamily="34" charset="0"/>
              <a:cs typeface="Calibri" panose="020F0502020204030204" pitchFamily="34" charset="0"/>
            </a:rPr>
            <a:t>Reporting HABs</a:t>
          </a:r>
        </a:p>
      </dgm:t>
    </dgm:pt>
    <dgm:pt modelId="{F7AE5197-13AB-4CB7-A4F9-05DDF3267F18}" type="parTrans" cxnId="{A44DD1E4-0BF0-415F-808F-F579EC5D627E}">
      <dgm:prSet/>
      <dgm:spPr/>
      <dgm:t>
        <a:bodyPr/>
        <a:lstStyle/>
        <a:p>
          <a:endParaRPr lang="en-US"/>
        </a:p>
      </dgm:t>
    </dgm:pt>
    <dgm:pt modelId="{95F34338-4ED5-4062-8E70-4A0EB4C4E448}" type="sibTrans" cxnId="{A44DD1E4-0BF0-415F-808F-F579EC5D627E}">
      <dgm:prSet/>
      <dgm:spPr/>
      <dgm:t>
        <a:bodyPr/>
        <a:lstStyle/>
        <a:p>
          <a:endParaRPr lang="en-US"/>
        </a:p>
      </dgm:t>
    </dgm:pt>
    <dgm:pt modelId="{9B1DB0A4-1498-4DE9-B420-DB87DB181D18}">
      <dgm:prSet phldrT="[Text]"/>
      <dgm:spPr>
        <a:solidFill>
          <a:srgbClr val="2E266D"/>
        </a:solidFill>
        <a:ln>
          <a:solidFill>
            <a:srgbClr val="EEF8EB"/>
          </a:solidFill>
        </a:ln>
      </dgm:spPr>
      <dgm:t>
        <a:bodyPr/>
        <a:lstStyle/>
        <a:p>
          <a:r>
            <a:rPr lang="en-US">
              <a:solidFill>
                <a:schemeClr val="bg1">
                  <a:lumMod val="50000"/>
                </a:schemeClr>
              </a:solidFill>
              <a:latin typeface="+mn-lt"/>
            </a:rPr>
            <a:t>Identifying HABs</a:t>
          </a:r>
        </a:p>
      </dgm:t>
    </dgm:pt>
    <dgm:pt modelId="{07D62E2D-1D19-43A3-AE51-0F1C91E4DBD6}" type="parTrans" cxnId="{9C4C6FBE-A2E4-4D71-B37F-F286C277F444}">
      <dgm:prSet/>
      <dgm:spPr/>
      <dgm:t>
        <a:bodyPr/>
        <a:lstStyle/>
        <a:p>
          <a:endParaRPr lang="en-US"/>
        </a:p>
      </dgm:t>
    </dgm:pt>
    <dgm:pt modelId="{208D2283-4E96-4DE1-9F9C-691C97717D60}" type="sibTrans" cxnId="{9C4C6FBE-A2E4-4D71-B37F-F286C277F444}">
      <dgm:prSet/>
      <dgm:spPr/>
      <dgm:t>
        <a:bodyPr/>
        <a:lstStyle/>
        <a:p>
          <a:endParaRPr lang="en-US"/>
        </a:p>
      </dgm:t>
    </dgm:pt>
    <dgm:pt modelId="{B337B695-60F5-43AB-9115-8CEBBC5A15B0}" type="pres">
      <dgm:prSet presAssocID="{B6126087-CADD-4AA3-B4B4-0C596DD32DCC}" presName="Name0" presStyleCnt="0">
        <dgm:presLayoutVars>
          <dgm:dir/>
          <dgm:animLvl val="lvl"/>
          <dgm:resizeHandles val="exact"/>
        </dgm:presLayoutVars>
      </dgm:prSet>
      <dgm:spPr/>
    </dgm:pt>
    <dgm:pt modelId="{4F6D7253-4AE8-475A-B039-6243FD788742}" type="pres">
      <dgm:prSet presAssocID="{BC17FDC7-ED7D-4067-A2CC-8CB30F987BD0}" presName="parTxOnly" presStyleLbl="node1" presStyleIdx="0" presStyleCnt="3">
        <dgm:presLayoutVars>
          <dgm:chMax val="0"/>
          <dgm:chPref val="0"/>
          <dgm:bulletEnabled val="1"/>
        </dgm:presLayoutVars>
      </dgm:prSet>
      <dgm:spPr/>
    </dgm:pt>
    <dgm:pt modelId="{AAC8F96A-B4F9-4C69-9476-AB0824C7A10A}" type="pres">
      <dgm:prSet presAssocID="{3B0395C0-A2F3-422D-98D7-3BD185D0556F}" presName="parTxOnlySpace" presStyleCnt="0"/>
      <dgm:spPr/>
    </dgm:pt>
    <dgm:pt modelId="{0CC54090-B58F-4ACC-B0A5-4C0945C91CE7}" type="pres">
      <dgm:prSet presAssocID="{9B1DB0A4-1498-4DE9-B420-DB87DB181D18}" presName="parTxOnly" presStyleLbl="node1" presStyleIdx="1" presStyleCnt="3">
        <dgm:presLayoutVars>
          <dgm:chMax val="0"/>
          <dgm:chPref val="0"/>
          <dgm:bulletEnabled val="1"/>
        </dgm:presLayoutVars>
      </dgm:prSet>
      <dgm:spPr/>
    </dgm:pt>
    <dgm:pt modelId="{48DC615F-61F9-4909-B31C-99D40CFA3BBA}" type="pres">
      <dgm:prSet presAssocID="{208D2283-4E96-4DE1-9F9C-691C97717D60}" presName="parTxOnlySpace" presStyleCnt="0"/>
      <dgm:spPr/>
    </dgm:pt>
    <dgm:pt modelId="{4702A270-5BFF-40B8-956B-C8009D3E6112}" type="pres">
      <dgm:prSet presAssocID="{5E019DEA-93F1-4C19-9F56-67BD2CF583EE}" presName="parTxOnly" presStyleLbl="node1" presStyleIdx="2" presStyleCnt="3">
        <dgm:presLayoutVars>
          <dgm:chMax val="0"/>
          <dgm:chPref val="0"/>
          <dgm:bulletEnabled val="1"/>
        </dgm:presLayoutVars>
      </dgm:prSet>
      <dgm:spPr/>
    </dgm:pt>
  </dgm:ptLst>
  <dgm:cxnLst>
    <dgm:cxn modelId="{1D19910E-A128-4292-A7A9-3FFB01383069}" srcId="{B6126087-CADD-4AA3-B4B4-0C596DD32DCC}" destId="{BC17FDC7-ED7D-4067-A2CC-8CB30F987BD0}" srcOrd="0" destOrd="0" parTransId="{A18ED6A9-3204-427A-8E61-95F97B441334}" sibTransId="{3B0395C0-A2F3-422D-98D7-3BD185D0556F}"/>
    <dgm:cxn modelId="{722C9C30-4455-4D2C-B532-91511A14CDE4}" type="presOf" srcId="{B6126087-CADD-4AA3-B4B4-0C596DD32DCC}" destId="{B337B695-60F5-43AB-9115-8CEBBC5A15B0}" srcOrd="0" destOrd="0" presId="urn:microsoft.com/office/officeart/2005/8/layout/chevron1"/>
    <dgm:cxn modelId="{14C20839-9D49-49AE-A0EC-2A4116154C31}" type="presOf" srcId="{9B1DB0A4-1498-4DE9-B420-DB87DB181D18}" destId="{0CC54090-B58F-4ACC-B0A5-4C0945C91CE7}" srcOrd="0" destOrd="0" presId="urn:microsoft.com/office/officeart/2005/8/layout/chevron1"/>
    <dgm:cxn modelId="{00012F9F-AD4A-4514-B18E-93C17BD5D48C}" type="presOf" srcId="{BC17FDC7-ED7D-4067-A2CC-8CB30F987BD0}" destId="{4F6D7253-4AE8-475A-B039-6243FD788742}" srcOrd="0" destOrd="0" presId="urn:microsoft.com/office/officeart/2005/8/layout/chevron1"/>
    <dgm:cxn modelId="{59747CBC-CF78-4CFF-A5A1-4023AB7F7E51}" type="presOf" srcId="{5E019DEA-93F1-4C19-9F56-67BD2CF583EE}" destId="{4702A270-5BFF-40B8-956B-C8009D3E6112}" srcOrd="0" destOrd="0" presId="urn:microsoft.com/office/officeart/2005/8/layout/chevron1"/>
    <dgm:cxn modelId="{9C4C6FBE-A2E4-4D71-B37F-F286C277F444}" srcId="{B6126087-CADD-4AA3-B4B4-0C596DD32DCC}" destId="{9B1DB0A4-1498-4DE9-B420-DB87DB181D18}" srcOrd="1" destOrd="0" parTransId="{07D62E2D-1D19-43A3-AE51-0F1C91E4DBD6}" sibTransId="{208D2283-4E96-4DE1-9F9C-691C97717D60}"/>
    <dgm:cxn modelId="{A44DD1E4-0BF0-415F-808F-F579EC5D627E}" srcId="{B6126087-CADD-4AA3-B4B4-0C596DD32DCC}" destId="{5E019DEA-93F1-4C19-9F56-67BD2CF583EE}" srcOrd="2" destOrd="0" parTransId="{F7AE5197-13AB-4CB7-A4F9-05DDF3267F18}" sibTransId="{95F34338-4ED5-4062-8E70-4A0EB4C4E448}"/>
    <dgm:cxn modelId="{00AA0C81-583B-4FBC-8ADF-329FCE89EF4D}" type="presParOf" srcId="{B337B695-60F5-43AB-9115-8CEBBC5A15B0}" destId="{4F6D7253-4AE8-475A-B039-6243FD788742}" srcOrd="0" destOrd="0" presId="urn:microsoft.com/office/officeart/2005/8/layout/chevron1"/>
    <dgm:cxn modelId="{D276EE33-BB0E-43C7-AAE3-9C6DFAF91B7B}" type="presParOf" srcId="{B337B695-60F5-43AB-9115-8CEBBC5A15B0}" destId="{AAC8F96A-B4F9-4C69-9476-AB0824C7A10A}" srcOrd="1" destOrd="0" presId="urn:microsoft.com/office/officeart/2005/8/layout/chevron1"/>
    <dgm:cxn modelId="{F911F200-196E-4062-BA80-051E318E7236}" type="presParOf" srcId="{B337B695-60F5-43AB-9115-8CEBBC5A15B0}" destId="{0CC54090-B58F-4ACC-B0A5-4C0945C91CE7}" srcOrd="2" destOrd="0" presId="urn:microsoft.com/office/officeart/2005/8/layout/chevron1"/>
    <dgm:cxn modelId="{7923FE36-C8D5-4CD7-8901-CB4CFA1553A1}" type="presParOf" srcId="{B337B695-60F5-43AB-9115-8CEBBC5A15B0}" destId="{48DC615F-61F9-4909-B31C-99D40CFA3BBA}" srcOrd="3" destOrd="0" presId="urn:microsoft.com/office/officeart/2005/8/layout/chevron1"/>
    <dgm:cxn modelId="{93AAC62D-1E97-4FA4-ABAD-E3EE09DA0FDB}" type="presParOf" srcId="{B337B695-60F5-43AB-9115-8CEBBC5A15B0}" destId="{4702A270-5BFF-40B8-956B-C8009D3E6112}"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56.xml><?xml version="1.0" encoding="utf-8"?>
<dgm:dataModel xmlns:dgm="http://schemas.openxmlformats.org/drawingml/2006/diagram" xmlns:a="http://schemas.openxmlformats.org/drawingml/2006/main">
  <dgm:ptLst>
    <dgm:pt modelId="{B6126087-CADD-4AA3-B4B4-0C596DD32DCC}" type="doc">
      <dgm:prSet loTypeId="urn:microsoft.com/office/officeart/2005/8/layout/chevron1" loCatId="process" qsTypeId="urn:microsoft.com/office/officeart/2005/8/quickstyle/simple1" qsCatId="simple" csTypeId="urn:microsoft.com/office/officeart/2005/8/colors/accent1_2" csCatId="accent1" phldr="1"/>
      <dgm:spPr/>
    </dgm:pt>
    <dgm:pt modelId="{BC17FDC7-ED7D-4067-A2CC-8CB30F987BD0}">
      <dgm:prSet phldrT="[Text]"/>
      <dgm:spPr>
        <a:solidFill>
          <a:srgbClr val="2E266D"/>
        </a:solidFill>
        <a:ln>
          <a:solidFill>
            <a:srgbClr val="EEF8EB"/>
          </a:solidFill>
        </a:ln>
      </dgm:spPr>
      <dgm:t>
        <a:bodyPr/>
        <a:lstStyle/>
        <a:p>
          <a:r>
            <a:rPr lang="en-US">
              <a:solidFill>
                <a:schemeClr val="bg1">
                  <a:lumMod val="50000"/>
                </a:schemeClr>
              </a:solidFill>
            </a:rPr>
            <a:t>What is a Harmful Algal Bloom?</a:t>
          </a:r>
        </a:p>
      </dgm:t>
    </dgm:pt>
    <dgm:pt modelId="{A18ED6A9-3204-427A-8E61-95F97B441334}" type="parTrans" cxnId="{1D19910E-A128-4292-A7A9-3FFB01383069}">
      <dgm:prSet/>
      <dgm:spPr/>
      <dgm:t>
        <a:bodyPr/>
        <a:lstStyle/>
        <a:p>
          <a:endParaRPr lang="en-US"/>
        </a:p>
      </dgm:t>
    </dgm:pt>
    <dgm:pt modelId="{3B0395C0-A2F3-422D-98D7-3BD185D0556F}" type="sibTrans" cxnId="{1D19910E-A128-4292-A7A9-3FFB01383069}">
      <dgm:prSet/>
      <dgm:spPr/>
      <dgm:t>
        <a:bodyPr/>
        <a:lstStyle/>
        <a:p>
          <a:endParaRPr lang="en-US"/>
        </a:p>
      </dgm:t>
    </dgm:pt>
    <dgm:pt modelId="{5E019DEA-93F1-4C19-9F56-67BD2CF583EE}">
      <dgm:prSet phldrT="[Text]"/>
      <dgm:spPr>
        <a:solidFill>
          <a:srgbClr val="2E266D"/>
        </a:solidFill>
        <a:ln>
          <a:solidFill>
            <a:srgbClr val="EEF8EB"/>
          </a:solidFill>
        </a:ln>
      </dgm:spPr>
      <dgm:t>
        <a:bodyPr/>
        <a:lstStyle/>
        <a:p>
          <a:pPr rtl="0"/>
          <a:r>
            <a:rPr lang="en-US">
              <a:solidFill>
                <a:srgbClr val="EEF8EB"/>
              </a:solidFill>
              <a:latin typeface="Calibri" panose="020F0502020204030204" pitchFamily="34" charset="0"/>
              <a:cs typeface="Calibri" panose="020F0502020204030204" pitchFamily="34" charset="0"/>
            </a:rPr>
            <a:t>Reporting HABs</a:t>
          </a:r>
        </a:p>
      </dgm:t>
    </dgm:pt>
    <dgm:pt modelId="{F7AE5197-13AB-4CB7-A4F9-05DDF3267F18}" type="parTrans" cxnId="{A44DD1E4-0BF0-415F-808F-F579EC5D627E}">
      <dgm:prSet/>
      <dgm:spPr/>
      <dgm:t>
        <a:bodyPr/>
        <a:lstStyle/>
        <a:p>
          <a:endParaRPr lang="en-US"/>
        </a:p>
      </dgm:t>
    </dgm:pt>
    <dgm:pt modelId="{95F34338-4ED5-4062-8E70-4A0EB4C4E448}" type="sibTrans" cxnId="{A44DD1E4-0BF0-415F-808F-F579EC5D627E}">
      <dgm:prSet/>
      <dgm:spPr/>
      <dgm:t>
        <a:bodyPr/>
        <a:lstStyle/>
        <a:p>
          <a:endParaRPr lang="en-US"/>
        </a:p>
      </dgm:t>
    </dgm:pt>
    <dgm:pt modelId="{9B1DB0A4-1498-4DE9-B420-DB87DB181D18}">
      <dgm:prSet phldrT="[Text]"/>
      <dgm:spPr>
        <a:solidFill>
          <a:srgbClr val="2E266D"/>
        </a:solidFill>
        <a:ln>
          <a:solidFill>
            <a:srgbClr val="EEF8EB"/>
          </a:solidFill>
        </a:ln>
      </dgm:spPr>
      <dgm:t>
        <a:bodyPr/>
        <a:lstStyle/>
        <a:p>
          <a:r>
            <a:rPr lang="en-US">
              <a:solidFill>
                <a:schemeClr val="bg1">
                  <a:lumMod val="50000"/>
                </a:schemeClr>
              </a:solidFill>
              <a:latin typeface="+mn-lt"/>
            </a:rPr>
            <a:t>Identifying HABs</a:t>
          </a:r>
        </a:p>
      </dgm:t>
    </dgm:pt>
    <dgm:pt modelId="{07D62E2D-1D19-43A3-AE51-0F1C91E4DBD6}" type="parTrans" cxnId="{9C4C6FBE-A2E4-4D71-B37F-F286C277F444}">
      <dgm:prSet/>
      <dgm:spPr/>
      <dgm:t>
        <a:bodyPr/>
        <a:lstStyle/>
        <a:p>
          <a:endParaRPr lang="en-US"/>
        </a:p>
      </dgm:t>
    </dgm:pt>
    <dgm:pt modelId="{208D2283-4E96-4DE1-9F9C-691C97717D60}" type="sibTrans" cxnId="{9C4C6FBE-A2E4-4D71-B37F-F286C277F444}">
      <dgm:prSet/>
      <dgm:spPr/>
      <dgm:t>
        <a:bodyPr/>
        <a:lstStyle/>
        <a:p>
          <a:endParaRPr lang="en-US"/>
        </a:p>
      </dgm:t>
    </dgm:pt>
    <dgm:pt modelId="{B337B695-60F5-43AB-9115-8CEBBC5A15B0}" type="pres">
      <dgm:prSet presAssocID="{B6126087-CADD-4AA3-B4B4-0C596DD32DCC}" presName="Name0" presStyleCnt="0">
        <dgm:presLayoutVars>
          <dgm:dir/>
          <dgm:animLvl val="lvl"/>
          <dgm:resizeHandles val="exact"/>
        </dgm:presLayoutVars>
      </dgm:prSet>
      <dgm:spPr/>
    </dgm:pt>
    <dgm:pt modelId="{4F6D7253-4AE8-475A-B039-6243FD788742}" type="pres">
      <dgm:prSet presAssocID="{BC17FDC7-ED7D-4067-A2CC-8CB30F987BD0}" presName="parTxOnly" presStyleLbl="node1" presStyleIdx="0" presStyleCnt="3">
        <dgm:presLayoutVars>
          <dgm:chMax val="0"/>
          <dgm:chPref val="0"/>
          <dgm:bulletEnabled val="1"/>
        </dgm:presLayoutVars>
      </dgm:prSet>
      <dgm:spPr/>
    </dgm:pt>
    <dgm:pt modelId="{AAC8F96A-B4F9-4C69-9476-AB0824C7A10A}" type="pres">
      <dgm:prSet presAssocID="{3B0395C0-A2F3-422D-98D7-3BD185D0556F}" presName="parTxOnlySpace" presStyleCnt="0"/>
      <dgm:spPr/>
    </dgm:pt>
    <dgm:pt modelId="{0CC54090-B58F-4ACC-B0A5-4C0945C91CE7}" type="pres">
      <dgm:prSet presAssocID="{9B1DB0A4-1498-4DE9-B420-DB87DB181D18}" presName="parTxOnly" presStyleLbl="node1" presStyleIdx="1" presStyleCnt="3">
        <dgm:presLayoutVars>
          <dgm:chMax val="0"/>
          <dgm:chPref val="0"/>
          <dgm:bulletEnabled val="1"/>
        </dgm:presLayoutVars>
      </dgm:prSet>
      <dgm:spPr/>
    </dgm:pt>
    <dgm:pt modelId="{48DC615F-61F9-4909-B31C-99D40CFA3BBA}" type="pres">
      <dgm:prSet presAssocID="{208D2283-4E96-4DE1-9F9C-691C97717D60}" presName="parTxOnlySpace" presStyleCnt="0"/>
      <dgm:spPr/>
    </dgm:pt>
    <dgm:pt modelId="{4702A270-5BFF-40B8-956B-C8009D3E6112}" type="pres">
      <dgm:prSet presAssocID="{5E019DEA-93F1-4C19-9F56-67BD2CF583EE}" presName="parTxOnly" presStyleLbl="node1" presStyleIdx="2" presStyleCnt="3">
        <dgm:presLayoutVars>
          <dgm:chMax val="0"/>
          <dgm:chPref val="0"/>
          <dgm:bulletEnabled val="1"/>
        </dgm:presLayoutVars>
      </dgm:prSet>
      <dgm:spPr/>
    </dgm:pt>
  </dgm:ptLst>
  <dgm:cxnLst>
    <dgm:cxn modelId="{1D19910E-A128-4292-A7A9-3FFB01383069}" srcId="{B6126087-CADD-4AA3-B4B4-0C596DD32DCC}" destId="{BC17FDC7-ED7D-4067-A2CC-8CB30F987BD0}" srcOrd="0" destOrd="0" parTransId="{A18ED6A9-3204-427A-8E61-95F97B441334}" sibTransId="{3B0395C0-A2F3-422D-98D7-3BD185D0556F}"/>
    <dgm:cxn modelId="{722C9C30-4455-4D2C-B532-91511A14CDE4}" type="presOf" srcId="{B6126087-CADD-4AA3-B4B4-0C596DD32DCC}" destId="{B337B695-60F5-43AB-9115-8CEBBC5A15B0}" srcOrd="0" destOrd="0" presId="urn:microsoft.com/office/officeart/2005/8/layout/chevron1"/>
    <dgm:cxn modelId="{14C20839-9D49-49AE-A0EC-2A4116154C31}" type="presOf" srcId="{9B1DB0A4-1498-4DE9-B420-DB87DB181D18}" destId="{0CC54090-B58F-4ACC-B0A5-4C0945C91CE7}" srcOrd="0" destOrd="0" presId="urn:microsoft.com/office/officeart/2005/8/layout/chevron1"/>
    <dgm:cxn modelId="{00012F9F-AD4A-4514-B18E-93C17BD5D48C}" type="presOf" srcId="{BC17FDC7-ED7D-4067-A2CC-8CB30F987BD0}" destId="{4F6D7253-4AE8-475A-B039-6243FD788742}" srcOrd="0" destOrd="0" presId="urn:microsoft.com/office/officeart/2005/8/layout/chevron1"/>
    <dgm:cxn modelId="{59747CBC-CF78-4CFF-A5A1-4023AB7F7E51}" type="presOf" srcId="{5E019DEA-93F1-4C19-9F56-67BD2CF583EE}" destId="{4702A270-5BFF-40B8-956B-C8009D3E6112}" srcOrd="0" destOrd="0" presId="urn:microsoft.com/office/officeart/2005/8/layout/chevron1"/>
    <dgm:cxn modelId="{9C4C6FBE-A2E4-4D71-B37F-F286C277F444}" srcId="{B6126087-CADD-4AA3-B4B4-0C596DD32DCC}" destId="{9B1DB0A4-1498-4DE9-B420-DB87DB181D18}" srcOrd="1" destOrd="0" parTransId="{07D62E2D-1D19-43A3-AE51-0F1C91E4DBD6}" sibTransId="{208D2283-4E96-4DE1-9F9C-691C97717D60}"/>
    <dgm:cxn modelId="{A44DD1E4-0BF0-415F-808F-F579EC5D627E}" srcId="{B6126087-CADD-4AA3-B4B4-0C596DD32DCC}" destId="{5E019DEA-93F1-4C19-9F56-67BD2CF583EE}" srcOrd="2" destOrd="0" parTransId="{F7AE5197-13AB-4CB7-A4F9-05DDF3267F18}" sibTransId="{95F34338-4ED5-4062-8E70-4A0EB4C4E448}"/>
    <dgm:cxn modelId="{00AA0C81-583B-4FBC-8ADF-329FCE89EF4D}" type="presParOf" srcId="{B337B695-60F5-43AB-9115-8CEBBC5A15B0}" destId="{4F6D7253-4AE8-475A-B039-6243FD788742}" srcOrd="0" destOrd="0" presId="urn:microsoft.com/office/officeart/2005/8/layout/chevron1"/>
    <dgm:cxn modelId="{D276EE33-BB0E-43C7-AAE3-9C6DFAF91B7B}" type="presParOf" srcId="{B337B695-60F5-43AB-9115-8CEBBC5A15B0}" destId="{AAC8F96A-B4F9-4C69-9476-AB0824C7A10A}" srcOrd="1" destOrd="0" presId="urn:microsoft.com/office/officeart/2005/8/layout/chevron1"/>
    <dgm:cxn modelId="{F911F200-196E-4062-BA80-051E318E7236}" type="presParOf" srcId="{B337B695-60F5-43AB-9115-8CEBBC5A15B0}" destId="{0CC54090-B58F-4ACC-B0A5-4C0945C91CE7}" srcOrd="2" destOrd="0" presId="urn:microsoft.com/office/officeart/2005/8/layout/chevron1"/>
    <dgm:cxn modelId="{7923FE36-C8D5-4CD7-8901-CB4CFA1553A1}" type="presParOf" srcId="{B337B695-60F5-43AB-9115-8CEBBC5A15B0}" destId="{48DC615F-61F9-4909-B31C-99D40CFA3BBA}" srcOrd="3" destOrd="0" presId="urn:microsoft.com/office/officeart/2005/8/layout/chevron1"/>
    <dgm:cxn modelId="{93AAC62D-1E97-4FA4-ABAD-E3EE09DA0FDB}" type="presParOf" srcId="{B337B695-60F5-43AB-9115-8CEBBC5A15B0}" destId="{4702A270-5BFF-40B8-956B-C8009D3E6112}"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57.xml><?xml version="1.0" encoding="utf-8"?>
<dgm:dataModel xmlns:dgm="http://schemas.openxmlformats.org/drawingml/2006/diagram" xmlns:a="http://schemas.openxmlformats.org/drawingml/2006/main">
  <dgm:ptLst>
    <dgm:pt modelId="{B6126087-CADD-4AA3-B4B4-0C596DD32DCC}" type="doc">
      <dgm:prSet loTypeId="urn:microsoft.com/office/officeart/2005/8/layout/chevron1" loCatId="process" qsTypeId="urn:microsoft.com/office/officeart/2005/8/quickstyle/simple1" qsCatId="simple" csTypeId="urn:microsoft.com/office/officeart/2005/8/colors/accent1_2" csCatId="accent1" phldr="1"/>
      <dgm:spPr/>
    </dgm:pt>
    <dgm:pt modelId="{BC17FDC7-ED7D-4067-A2CC-8CB30F987BD0}">
      <dgm:prSet phldrT="[Text]"/>
      <dgm:spPr>
        <a:solidFill>
          <a:srgbClr val="2E266D"/>
        </a:solidFill>
        <a:ln>
          <a:solidFill>
            <a:srgbClr val="EEF8EB"/>
          </a:solidFill>
        </a:ln>
      </dgm:spPr>
      <dgm:t>
        <a:bodyPr/>
        <a:lstStyle/>
        <a:p>
          <a:r>
            <a:rPr lang="en-US">
              <a:solidFill>
                <a:schemeClr val="bg1">
                  <a:lumMod val="50000"/>
                </a:schemeClr>
              </a:solidFill>
            </a:rPr>
            <a:t>What is a Harmful Algal Bloom?</a:t>
          </a:r>
        </a:p>
      </dgm:t>
    </dgm:pt>
    <dgm:pt modelId="{A18ED6A9-3204-427A-8E61-95F97B441334}" type="parTrans" cxnId="{1D19910E-A128-4292-A7A9-3FFB01383069}">
      <dgm:prSet/>
      <dgm:spPr/>
      <dgm:t>
        <a:bodyPr/>
        <a:lstStyle/>
        <a:p>
          <a:endParaRPr lang="en-US"/>
        </a:p>
      </dgm:t>
    </dgm:pt>
    <dgm:pt modelId="{3B0395C0-A2F3-422D-98D7-3BD185D0556F}" type="sibTrans" cxnId="{1D19910E-A128-4292-A7A9-3FFB01383069}">
      <dgm:prSet/>
      <dgm:spPr/>
      <dgm:t>
        <a:bodyPr/>
        <a:lstStyle/>
        <a:p>
          <a:endParaRPr lang="en-US"/>
        </a:p>
      </dgm:t>
    </dgm:pt>
    <dgm:pt modelId="{5E019DEA-93F1-4C19-9F56-67BD2CF583EE}">
      <dgm:prSet phldrT="[Text]"/>
      <dgm:spPr>
        <a:solidFill>
          <a:srgbClr val="2E266D"/>
        </a:solidFill>
        <a:ln>
          <a:solidFill>
            <a:srgbClr val="EEF8EB"/>
          </a:solidFill>
        </a:ln>
      </dgm:spPr>
      <dgm:t>
        <a:bodyPr/>
        <a:lstStyle/>
        <a:p>
          <a:pPr rtl="0"/>
          <a:r>
            <a:rPr lang="en-US">
              <a:solidFill>
                <a:srgbClr val="EEF8EB"/>
              </a:solidFill>
              <a:latin typeface="Calibri" panose="020F0502020204030204" pitchFamily="34" charset="0"/>
              <a:cs typeface="Calibri" panose="020F0502020204030204" pitchFamily="34" charset="0"/>
            </a:rPr>
            <a:t>Reporting HABs</a:t>
          </a:r>
        </a:p>
      </dgm:t>
    </dgm:pt>
    <dgm:pt modelId="{F7AE5197-13AB-4CB7-A4F9-05DDF3267F18}" type="parTrans" cxnId="{A44DD1E4-0BF0-415F-808F-F579EC5D627E}">
      <dgm:prSet/>
      <dgm:spPr/>
      <dgm:t>
        <a:bodyPr/>
        <a:lstStyle/>
        <a:p>
          <a:endParaRPr lang="en-US"/>
        </a:p>
      </dgm:t>
    </dgm:pt>
    <dgm:pt modelId="{95F34338-4ED5-4062-8E70-4A0EB4C4E448}" type="sibTrans" cxnId="{A44DD1E4-0BF0-415F-808F-F579EC5D627E}">
      <dgm:prSet/>
      <dgm:spPr/>
      <dgm:t>
        <a:bodyPr/>
        <a:lstStyle/>
        <a:p>
          <a:endParaRPr lang="en-US"/>
        </a:p>
      </dgm:t>
    </dgm:pt>
    <dgm:pt modelId="{9B1DB0A4-1498-4DE9-B420-DB87DB181D18}">
      <dgm:prSet phldrT="[Text]"/>
      <dgm:spPr>
        <a:solidFill>
          <a:srgbClr val="2E266D"/>
        </a:solidFill>
        <a:ln>
          <a:solidFill>
            <a:srgbClr val="EEF8EB"/>
          </a:solidFill>
        </a:ln>
      </dgm:spPr>
      <dgm:t>
        <a:bodyPr/>
        <a:lstStyle/>
        <a:p>
          <a:r>
            <a:rPr lang="en-US">
              <a:solidFill>
                <a:schemeClr val="bg1">
                  <a:lumMod val="50000"/>
                </a:schemeClr>
              </a:solidFill>
              <a:latin typeface="+mn-lt"/>
            </a:rPr>
            <a:t>Identifying HABs</a:t>
          </a:r>
        </a:p>
      </dgm:t>
    </dgm:pt>
    <dgm:pt modelId="{07D62E2D-1D19-43A3-AE51-0F1C91E4DBD6}" type="parTrans" cxnId="{9C4C6FBE-A2E4-4D71-B37F-F286C277F444}">
      <dgm:prSet/>
      <dgm:spPr/>
      <dgm:t>
        <a:bodyPr/>
        <a:lstStyle/>
        <a:p>
          <a:endParaRPr lang="en-US"/>
        </a:p>
      </dgm:t>
    </dgm:pt>
    <dgm:pt modelId="{208D2283-4E96-4DE1-9F9C-691C97717D60}" type="sibTrans" cxnId="{9C4C6FBE-A2E4-4D71-B37F-F286C277F444}">
      <dgm:prSet/>
      <dgm:spPr/>
      <dgm:t>
        <a:bodyPr/>
        <a:lstStyle/>
        <a:p>
          <a:endParaRPr lang="en-US"/>
        </a:p>
      </dgm:t>
    </dgm:pt>
    <dgm:pt modelId="{B337B695-60F5-43AB-9115-8CEBBC5A15B0}" type="pres">
      <dgm:prSet presAssocID="{B6126087-CADD-4AA3-B4B4-0C596DD32DCC}" presName="Name0" presStyleCnt="0">
        <dgm:presLayoutVars>
          <dgm:dir/>
          <dgm:animLvl val="lvl"/>
          <dgm:resizeHandles val="exact"/>
        </dgm:presLayoutVars>
      </dgm:prSet>
      <dgm:spPr/>
    </dgm:pt>
    <dgm:pt modelId="{4F6D7253-4AE8-475A-B039-6243FD788742}" type="pres">
      <dgm:prSet presAssocID="{BC17FDC7-ED7D-4067-A2CC-8CB30F987BD0}" presName="parTxOnly" presStyleLbl="node1" presStyleIdx="0" presStyleCnt="3">
        <dgm:presLayoutVars>
          <dgm:chMax val="0"/>
          <dgm:chPref val="0"/>
          <dgm:bulletEnabled val="1"/>
        </dgm:presLayoutVars>
      </dgm:prSet>
      <dgm:spPr/>
    </dgm:pt>
    <dgm:pt modelId="{AAC8F96A-B4F9-4C69-9476-AB0824C7A10A}" type="pres">
      <dgm:prSet presAssocID="{3B0395C0-A2F3-422D-98D7-3BD185D0556F}" presName="parTxOnlySpace" presStyleCnt="0"/>
      <dgm:spPr/>
    </dgm:pt>
    <dgm:pt modelId="{0CC54090-B58F-4ACC-B0A5-4C0945C91CE7}" type="pres">
      <dgm:prSet presAssocID="{9B1DB0A4-1498-4DE9-B420-DB87DB181D18}" presName="parTxOnly" presStyleLbl="node1" presStyleIdx="1" presStyleCnt="3">
        <dgm:presLayoutVars>
          <dgm:chMax val="0"/>
          <dgm:chPref val="0"/>
          <dgm:bulletEnabled val="1"/>
        </dgm:presLayoutVars>
      </dgm:prSet>
      <dgm:spPr/>
    </dgm:pt>
    <dgm:pt modelId="{48DC615F-61F9-4909-B31C-99D40CFA3BBA}" type="pres">
      <dgm:prSet presAssocID="{208D2283-4E96-4DE1-9F9C-691C97717D60}" presName="parTxOnlySpace" presStyleCnt="0"/>
      <dgm:spPr/>
    </dgm:pt>
    <dgm:pt modelId="{4702A270-5BFF-40B8-956B-C8009D3E6112}" type="pres">
      <dgm:prSet presAssocID="{5E019DEA-93F1-4C19-9F56-67BD2CF583EE}" presName="parTxOnly" presStyleLbl="node1" presStyleIdx="2" presStyleCnt="3">
        <dgm:presLayoutVars>
          <dgm:chMax val="0"/>
          <dgm:chPref val="0"/>
          <dgm:bulletEnabled val="1"/>
        </dgm:presLayoutVars>
      </dgm:prSet>
      <dgm:spPr/>
    </dgm:pt>
  </dgm:ptLst>
  <dgm:cxnLst>
    <dgm:cxn modelId="{1D19910E-A128-4292-A7A9-3FFB01383069}" srcId="{B6126087-CADD-4AA3-B4B4-0C596DD32DCC}" destId="{BC17FDC7-ED7D-4067-A2CC-8CB30F987BD0}" srcOrd="0" destOrd="0" parTransId="{A18ED6A9-3204-427A-8E61-95F97B441334}" sibTransId="{3B0395C0-A2F3-422D-98D7-3BD185D0556F}"/>
    <dgm:cxn modelId="{722C9C30-4455-4D2C-B532-91511A14CDE4}" type="presOf" srcId="{B6126087-CADD-4AA3-B4B4-0C596DD32DCC}" destId="{B337B695-60F5-43AB-9115-8CEBBC5A15B0}" srcOrd="0" destOrd="0" presId="urn:microsoft.com/office/officeart/2005/8/layout/chevron1"/>
    <dgm:cxn modelId="{14C20839-9D49-49AE-A0EC-2A4116154C31}" type="presOf" srcId="{9B1DB0A4-1498-4DE9-B420-DB87DB181D18}" destId="{0CC54090-B58F-4ACC-B0A5-4C0945C91CE7}" srcOrd="0" destOrd="0" presId="urn:microsoft.com/office/officeart/2005/8/layout/chevron1"/>
    <dgm:cxn modelId="{00012F9F-AD4A-4514-B18E-93C17BD5D48C}" type="presOf" srcId="{BC17FDC7-ED7D-4067-A2CC-8CB30F987BD0}" destId="{4F6D7253-4AE8-475A-B039-6243FD788742}" srcOrd="0" destOrd="0" presId="urn:microsoft.com/office/officeart/2005/8/layout/chevron1"/>
    <dgm:cxn modelId="{59747CBC-CF78-4CFF-A5A1-4023AB7F7E51}" type="presOf" srcId="{5E019DEA-93F1-4C19-9F56-67BD2CF583EE}" destId="{4702A270-5BFF-40B8-956B-C8009D3E6112}" srcOrd="0" destOrd="0" presId="urn:microsoft.com/office/officeart/2005/8/layout/chevron1"/>
    <dgm:cxn modelId="{9C4C6FBE-A2E4-4D71-B37F-F286C277F444}" srcId="{B6126087-CADD-4AA3-B4B4-0C596DD32DCC}" destId="{9B1DB0A4-1498-4DE9-B420-DB87DB181D18}" srcOrd="1" destOrd="0" parTransId="{07D62E2D-1D19-43A3-AE51-0F1C91E4DBD6}" sibTransId="{208D2283-4E96-4DE1-9F9C-691C97717D60}"/>
    <dgm:cxn modelId="{A44DD1E4-0BF0-415F-808F-F579EC5D627E}" srcId="{B6126087-CADD-4AA3-B4B4-0C596DD32DCC}" destId="{5E019DEA-93F1-4C19-9F56-67BD2CF583EE}" srcOrd="2" destOrd="0" parTransId="{F7AE5197-13AB-4CB7-A4F9-05DDF3267F18}" sibTransId="{95F34338-4ED5-4062-8E70-4A0EB4C4E448}"/>
    <dgm:cxn modelId="{00AA0C81-583B-4FBC-8ADF-329FCE89EF4D}" type="presParOf" srcId="{B337B695-60F5-43AB-9115-8CEBBC5A15B0}" destId="{4F6D7253-4AE8-475A-B039-6243FD788742}" srcOrd="0" destOrd="0" presId="urn:microsoft.com/office/officeart/2005/8/layout/chevron1"/>
    <dgm:cxn modelId="{D276EE33-BB0E-43C7-AAE3-9C6DFAF91B7B}" type="presParOf" srcId="{B337B695-60F5-43AB-9115-8CEBBC5A15B0}" destId="{AAC8F96A-B4F9-4C69-9476-AB0824C7A10A}" srcOrd="1" destOrd="0" presId="urn:microsoft.com/office/officeart/2005/8/layout/chevron1"/>
    <dgm:cxn modelId="{F911F200-196E-4062-BA80-051E318E7236}" type="presParOf" srcId="{B337B695-60F5-43AB-9115-8CEBBC5A15B0}" destId="{0CC54090-B58F-4ACC-B0A5-4C0945C91CE7}" srcOrd="2" destOrd="0" presId="urn:microsoft.com/office/officeart/2005/8/layout/chevron1"/>
    <dgm:cxn modelId="{7923FE36-C8D5-4CD7-8901-CB4CFA1553A1}" type="presParOf" srcId="{B337B695-60F5-43AB-9115-8CEBBC5A15B0}" destId="{48DC615F-61F9-4909-B31C-99D40CFA3BBA}" srcOrd="3" destOrd="0" presId="urn:microsoft.com/office/officeart/2005/8/layout/chevron1"/>
    <dgm:cxn modelId="{93AAC62D-1E97-4FA4-ABAD-E3EE09DA0FDB}" type="presParOf" srcId="{B337B695-60F5-43AB-9115-8CEBBC5A15B0}" destId="{4702A270-5BFF-40B8-956B-C8009D3E6112}"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58.xml><?xml version="1.0" encoding="utf-8"?>
<dgm:dataModel xmlns:dgm="http://schemas.openxmlformats.org/drawingml/2006/diagram" xmlns:a="http://schemas.openxmlformats.org/drawingml/2006/main">
  <dgm:ptLst>
    <dgm:pt modelId="{B6126087-CADD-4AA3-B4B4-0C596DD32DCC}" type="doc">
      <dgm:prSet loTypeId="urn:microsoft.com/office/officeart/2005/8/layout/chevron1" loCatId="process" qsTypeId="urn:microsoft.com/office/officeart/2005/8/quickstyle/simple1" qsCatId="simple" csTypeId="urn:microsoft.com/office/officeart/2005/8/colors/accent1_2" csCatId="accent1" phldr="1"/>
      <dgm:spPr/>
    </dgm:pt>
    <dgm:pt modelId="{BC17FDC7-ED7D-4067-A2CC-8CB30F987BD0}">
      <dgm:prSet phldrT="[Text]"/>
      <dgm:spPr>
        <a:solidFill>
          <a:srgbClr val="2E266D"/>
        </a:solidFill>
        <a:ln>
          <a:solidFill>
            <a:srgbClr val="EEF8EB"/>
          </a:solidFill>
        </a:ln>
      </dgm:spPr>
      <dgm:t>
        <a:bodyPr/>
        <a:lstStyle/>
        <a:p>
          <a:r>
            <a:rPr lang="en-US">
              <a:solidFill>
                <a:schemeClr val="bg1">
                  <a:lumMod val="50000"/>
                </a:schemeClr>
              </a:solidFill>
            </a:rPr>
            <a:t>What is a Harmful Algal Bloom?</a:t>
          </a:r>
        </a:p>
      </dgm:t>
    </dgm:pt>
    <dgm:pt modelId="{A18ED6A9-3204-427A-8E61-95F97B441334}" type="parTrans" cxnId="{1D19910E-A128-4292-A7A9-3FFB01383069}">
      <dgm:prSet/>
      <dgm:spPr/>
      <dgm:t>
        <a:bodyPr/>
        <a:lstStyle/>
        <a:p>
          <a:endParaRPr lang="en-US"/>
        </a:p>
      </dgm:t>
    </dgm:pt>
    <dgm:pt modelId="{3B0395C0-A2F3-422D-98D7-3BD185D0556F}" type="sibTrans" cxnId="{1D19910E-A128-4292-A7A9-3FFB01383069}">
      <dgm:prSet/>
      <dgm:spPr/>
      <dgm:t>
        <a:bodyPr/>
        <a:lstStyle/>
        <a:p>
          <a:endParaRPr lang="en-US"/>
        </a:p>
      </dgm:t>
    </dgm:pt>
    <dgm:pt modelId="{5E019DEA-93F1-4C19-9F56-67BD2CF583EE}">
      <dgm:prSet phldrT="[Text]"/>
      <dgm:spPr>
        <a:solidFill>
          <a:srgbClr val="2E266D"/>
        </a:solidFill>
        <a:ln>
          <a:solidFill>
            <a:srgbClr val="EEF8EB"/>
          </a:solidFill>
        </a:ln>
      </dgm:spPr>
      <dgm:t>
        <a:bodyPr/>
        <a:lstStyle/>
        <a:p>
          <a:pPr rtl="0"/>
          <a:r>
            <a:rPr lang="en-US">
              <a:solidFill>
                <a:srgbClr val="EEF8EB"/>
              </a:solidFill>
              <a:latin typeface="Calibri" panose="020F0502020204030204" pitchFamily="34" charset="0"/>
              <a:cs typeface="Calibri" panose="020F0502020204030204" pitchFamily="34" charset="0"/>
            </a:rPr>
            <a:t>Reporting HABs</a:t>
          </a:r>
        </a:p>
      </dgm:t>
    </dgm:pt>
    <dgm:pt modelId="{F7AE5197-13AB-4CB7-A4F9-05DDF3267F18}" type="parTrans" cxnId="{A44DD1E4-0BF0-415F-808F-F579EC5D627E}">
      <dgm:prSet/>
      <dgm:spPr/>
      <dgm:t>
        <a:bodyPr/>
        <a:lstStyle/>
        <a:p>
          <a:endParaRPr lang="en-US"/>
        </a:p>
      </dgm:t>
    </dgm:pt>
    <dgm:pt modelId="{95F34338-4ED5-4062-8E70-4A0EB4C4E448}" type="sibTrans" cxnId="{A44DD1E4-0BF0-415F-808F-F579EC5D627E}">
      <dgm:prSet/>
      <dgm:spPr/>
      <dgm:t>
        <a:bodyPr/>
        <a:lstStyle/>
        <a:p>
          <a:endParaRPr lang="en-US"/>
        </a:p>
      </dgm:t>
    </dgm:pt>
    <dgm:pt modelId="{9B1DB0A4-1498-4DE9-B420-DB87DB181D18}">
      <dgm:prSet phldrT="[Text]"/>
      <dgm:spPr>
        <a:solidFill>
          <a:srgbClr val="2E266D"/>
        </a:solidFill>
        <a:ln>
          <a:solidFill>
            <a:srgbClr val="EEF8EB"/>
          </a:solidFill>
        </a:ln>
      </dgm:spPr>
      <dgm:t>
        <a:bodyPr/>
        <a:lstStyle/>
        <a:p>
          <a:r>
            <a:rPr lang="en-US">
              <a:solidFill>
                <a:schemeClr val="bg1">
                  <a:lumMod val="50000"/>
                </a:schemeClr>
              </a:solidFill>
              <a:latin typeface="+mn-lt"/>
            </a:rPr>
            <a:t>Identifying HABs</a:t>
          </a:r>
        </a:p>
      </dgm:t>
    </dgm:pt>
    <dgm:pt modelId="{07D62E2D-1D19-43A3-AE51-0F1C91E4DBD6}" type="parTrans" cxnId="{9C4C6FBE-A2E4-4D71-B37F-F286C277F444}">
      <dgm:prSet/>
      <dgm:spPr/>
      <dgm:t>
        <a:bodyPr/>
        <a:lstStyle/>
        <a:p>
          <a:endParaRPr lang="en-US"/>
        </a:p>
      </dgm:t>
    </dgm:pt>
    <dgm:pt modelId="{208D2283-4E96-4DE1-9F9C-691C97717D60}" type="sibTrans" cxnId="{9C4C6FBE-A2E4-4D71-B37F-F286C277F444}">
      <dgm:prSet/>
      <dgm:spPr/>
      <dgm:t>
        <a:bodyPr/>
        <a:lstStyle/>
        <a:p>
          <a:endParaRPr lang="en-US"/>
        </a:p>
      </dgm:t>
    </dgm:pt>
    <dgm:pt modelId="{B337B695-60F5-43AB-9115-8CEBBC5A15B0}" type="pres">
      <dgm:prSet presAssocID="{B6126087-CADD-4AA3-B4B4-0C596DD32DCC}" presName="Name0" presStyleCnt="0">
        <dgm:presLayoutVars>
          <dgm:dir/>
          <dgm:animLvl val="lvl"/>
          <dgm:resizeHandles val="exact"/>
        </dgm:presLayoutVars>
      </dgm:prSet>
      <dgm:spPr/>
    </dgm:pt>
    <dgm:pt modelId="{4F6D7253-4AE8-475A-B039-6243FD788742}" type="pres">
      <dgm:prSet presAssocID="{BC17FDC7-ED7D-4067-A2CC-8CB30F987BD0}" presName="parTxOnly" presStyleLbl="node1" presStyleIdx="0" presStyleCnt="3">
        <dgm:presLayoutVars>
          <dgm:chMax val="0"/>
          <dgm:chPref val="0"/>
          <dgm:bulletEnabled val="1"/>
        </dgm:presLayoutVars>
      </dgm:prSet>
      <dgm:spPr/>
    </dgm:pt>
    <dgm:pt modelId="{AAC8F96A-B4F9-4C69-9476-AB0824C7A10A}" type="pres">
      <dgm:prSet presAssocID="{3B0395C0-A2F3-422D-98D7-3BD185D0556F}" presName="parTxOnlySpace" presStyleCnt="0"/>
      <dgm:spPr/>
    </dgm:pt>
    <dgm:pt modelId="{0CC54090-B58F-4ACC-B0A5-4C0945C91CE7}" type="pres">
      <dgm:prSet presAssocID="{9B1DB0A4-1498-4DE9-B420-DB87DB181D18}" presName="parTxOnly" presStyleLbl="node1" presStyleIdx="1" presStyleCnt="3">
        <dgm:presLayoutVars>
          <dgm:chMax val="0"/>
          <dgm:chPref val="0"/>
          <dgm:bulletEnabled val="1"/>
        </dgm:presLayoutVars>
      </dgm:prSet>
      <dgm:spPr/>
    </dgm:pt>
    <dgm:pt modelId="{48DC615F-61F9-4909-B31C-99D40CFA3BBA}" type="pres">
      <dgm:prSet presAssocID="{208D2283-4E96-4DE1-9F9C-691C97717D60}" presName="parTxOnlySpace" presStyleCnt="0"/>
      <dgm:spPr/>
    </dgm:pt>
    <dgm:pt modelId="{4702A270-5BFF-40B8-956B-C8009D3E6112}" type="pres">
      <dgm:prSet presAssocID="{5E019DEA-93F1-4C19-9F56-67BD2CF583EE}" presName="parTxOnly" presStyleLbl="node1" presStyleIdx="2" presStyleCnt="3">
        <dgm:presLayoutVars>
          <dgm:chMax val="0"/>
          <dgm:chPref val="0"/>
          <dgm:bulletEnabled val="1"/>
        </dgm:presLayoutVars>
      </dgm:prSet>
      <dgm:spPr/>
    </dgm:pt>
  </dgm:ptLst>
  <dgm:cxnLst>
    <dgm:cxn modelId="{1D19910E-A128-4292-A7A9-3FFB01383069}" srcId="{B6126087-CADD-4AA3-B4B4-0C596DD32DCC}" destId="{BC17FDC7-ED7D-4067-A2CC-8CB30F987BD0}" srcOrd="0" destOrd="0" parTransId="{A18ED6A9-3204-427A-8E61-95F97B441334}" sibTransId="{3B0395C0-A2F3-422D-98D7-3BD185D0556F}"/>
    <dgm:cxn modelId="{722C9C30-4455-4D2C-B532-91511A14CDE4}" type="presOf" srcId="{B6126087-CADD-4AA3-B4B4-0C596DD32DCC}" destId="{B337B695-60F5-43AB-9115-8CEBBC5A15B0}" srcOrd="0" destOrd="0" presId="urn:microsoft.com/office/officeart/2005/8/layout/chevron1"/>
    <dgm:cxn modelId="{14C20839-9D49-49AE-A0EC-2A4116154C31}" type="presOf" srcId="{9B1DB0A4-1498-4DE9-B420-DB87DB181D18}" destId="{0CC54090-B58F-4ACC-B0A5-4C0945C91CE7}" srcOrd="0" destOrd="0" presId="urn:microsoft.com/office/officeart/2005/8/layout/chevron1"/>
    <dgm:cxn modelId="{00012F9F-AD4A-4514-B18E-93C17BD5D48C}" type="presOf" srcId="{BC17FDC7-ED7D-4067-A2CC-8CB30F987BD0}" destId="{4F6D7253-4AE8-475A-B039-6243FD788742}" srcOrd="0" destOrd="0" presId="urn:microsoft.com/office/officeart/2005/8/layout/chevron1"/>
    <dgm:cxn modelId="{59747CBC-CF78-4CFF-A5A1-4023AB7F7E51}" type="presOf" srcId="{5E019DEA-93F1-4C19-9F56-67BD2CF583EE}" destId="{4702A270-5BFF-40B8-956B-C8009D3E6112}" srcOrd="0" destOrd="0" presId="urn:microsoft.com/office/officeart/2005/8/layout/chevron1"/>
    <dgm:cxn modelId="{9C4C6FBE-A2E4-4D71-B37F-F286C277F444}" srcId="{B6126087-CADD-4AA3-B4B4-0C596DD32DCC}" destId="{9B1DB0A4-1498-4DE9-B420-DB87DB181D18}" srcOrd="1" destOrd="0" parTransId="{07D62E2D-1D19-43A3-AE51-0F1C91E4DBD6}" sibTransId="{208D2283-4E96-4DE1-9F9C-691C97717D60}"/>
    <dgm:cxn modelId="{A44DD1E4-0BF0-415F-808F-F579EC5D627E}" srcId="{B6126087-CADD-4AA3-B4B4-0C596DD32DCC}" destId="{5E019DEA-93F1-4C19-9F56-67BD2CF583EE}" srcOrd="2" destOrd="0" parTransId="{F7AE5197-13AB-4CB7-A4F9-05DDF3267F18}" sibTransId="{95F34338-4ED5-4062-8E70-4A0EB4C4E448}"/>
    <dgm:cxn modelId="{00AA0C81-583B-4FBC-8ADF-329FCE89EF4D}" type="presParOf" srcId="{B337B695-60F5-43AB-9115-8CEBBC5A15B0}" destId="{4F6D7253-4AE8-475A-B039-6243FD788742}" srcOrd="0" destOrd="0" presId="urn:microsoft.com/office/officeart/2005/8/layout/chevron1"/>
    <dgm:cxn modelId="{D276EE33-BB0E-43C7-AAE3-9C6DFAF91B7B}" type="presParOf" srcId="{B337B695-60F5-43AB-9115-8CEBBC5A15B0}" destId="{AAC8F96A-B4F9-4C69-9476-AB0824C7A10A}" srcOrd="1" destOrd="0" presId="urn:microsoft.com/office/officeart/2005/8/layout/chevron1"/>
    <dgm:cxn modelId="{F911F200-196E-4062-BA80-051E318E7236}" type="presParOf" srcId="{B337B695-60F5-43AB-9115-8CEBBC5A15B0}" destId="{0CC54090-B58F-4ACC-B0A5-4C0945C91CE7}" srcOrd="2" destOrd="0" presId="urn:microsoft.com/office/officeart/2005/8/layout/chevron1"/>
    <dgm:cxn modelId="{7923FE36-C8D5-4CD7-8901-CB4CFA1553A1}" type="presParOf" srcId="{B337B695-60F5-43AB-9115-8CEBBC5A15B0}" destId="{48DC615F-61F9-4909-B31C-99D40CFA3BBA}" srcOrd="3" destOrd="0" presId="urn:microsoft.com/office/officeart/2005/8/layout/chevron1"/>
    <dgm:cxn modelId="{93AAC62D-1E97-4FA4-ABAD-E3EE09DA0FDB}" type="presParOf" srcId="{B337B695-60F5-43AB-9115-8CEBBC5A15B0}" destId="{4702A270-5BFF-40B8-956B-C8009D3E6112}"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59.xml><?xml version="1.0" encoding="utf-8"?>
<dgm:dataModel xmlns:dgm="http://schemas.openxmlformats.org/drawingml/2006/diagram" xmlns:a="http://schemas.openxmlformats.org/drawingml/2006/main">
  <dgm:ptLst>
    <dgm:pt modelId="{B6126087-CADD-4AA3-B4B4-0C596DD32DCC}" type="doc">
      <dgm:prSet loTypeId="urn:microsoft.com/office/officeart/2005/8/layout/chevron1" loCatId="process" qsTypeId="urn:microsoft.com/office/officeart/2005/8/quickstyle/simple1" qsCatId="simple" csTypeId="urn:microsoft.com/office/officeart/2005/8/colors/accent1_2" csCatId="accent1" phldr="1"/>
      <dgm:spPr/>
    </dgm:pt>
    <dgm:pt modelId="{BC17FDC7-ED7D-4067-A2CC-8CB30F987BD0}">
      <dgm:prSet phldrT="[Text]"/>
      <dgm:spPr>
        <a:solidFill>
          <a:srgbClr val="2E266D"/>
        </a:solidFill>
        <a:ln>
          <a:solidFill>
            <a:srgbClr val="EEF8EB"/>
          </a:solidFill>
        </a:ln>
      </dgm:spPr>
      <dgm:t>
        <a:bodyPr/>
        <a:lstStyle/>
        <a:p>
          <a:r>
            <a:rPr lang="en-US">
              <a:solidFill>
                <a:schemeClr val="bg1">
                  <a:lumMod val="50000"/>
                </a:schemeClr>
              </a:solidFill>
            </a:rPr>
            <a:t>What is a Harmful Algal Bloom?</a:t>
          </a:r>
        </a:p>
      </dgm:t>
    </dgm:pt>
    <dgm:pt modelId="{A18ED6A9-3204-427A-8E61-95F97B441334}" type="parTrans" cxnId="{1D19910E-A128-4292-A7A9-3FFB01383069}">
      <dgm:prSet/>
      <dgm:spPr/>
      <dgm:t>
        <a:bodyPr/>
        <a:lstStyle/>
        <a:p>
          <a:endParaRPr lang="en-US"/>
        </a:p>
      </dgm:t>
    </dgm:pt>
    <dgm:pt modelId="{3B0395C0-A2F3-422D-98D7-3BD185D0556F}" type="sibTrans" cxnId="{1D19910E-A128-4292-A7A9-3FFB01383069}">
      <dgm:prSet/>
      <dgm:spPr/>
      <dgm:t>
        <a:bodyPr/>
        <a:lstStyle/>
        <a:p>
          <a:endParaRPr lang="en-US"/>
        </a:p>
      </dgm:t>
    </dgm:pt>
    <dgm:pt modelId="{5E019DEA-93F1-4C19-9F56-67BD2CF583EE}">
      <dgm:prSet phldrT="[Text]"/>
      <dgm:spPr>
        <a:solidFill>
          <a:srgbClr val="2E266D"/>
        </a:solidFill>
        <a:ln>
          <a:solidFill>
            <a:srgbClr val="EEF8EB"/>
          </a:solidFill>
        </a:ln>
      </dgm:spPr>
      <dgm:t>
        <a:bodyPr/>
        <a:lstStyle/>
        <a:p>
          <a:pPr rtl="0"/>
          <a:r>
            <a:rPr lang="en-US">
              <a:solidFill>
                <a:srgbClr val="EEF8EB"/>
              </a:solidFill>
              <a:latin typeface="Calibri" panose="020F0502020204030204" pitchFamily="34" charset="0"/>
              <a:cs typeface="Calibri" panose="020F0502020204030204" pitchFamily="34" charset="0"/>
            </a:rPr>
            <a:t>Reporting HABs</a:t>
          </a:r>
        </a:p>
      </dgm:t>
    </dgm:pt>
    <dgm:pt modelId="{F7AE5197-13AB-4CB7-A4F9-05DDF3267F18}" type="parTrans" cxnId="{A44DD1E4-0BF0-415F-808F-F579EC5D627E}">
      <dgm:prSet/>
      <dgm:spPr/>
      <dgm:t>
        <a:bodyPr/>
        <a:lstStyle/>
        <a:p>
          <a:endParaRPr lang="en-US"/>
        </a:p>
      </dgm:t>
    </dgm:pt>
    <dgm:pt modelId="{95F34338-4ED5-4062-8E70-4A0EB4C4E448}" type="sibTrans" cxnId="{A44DD1E4-0BF0-415F-808F-F579EC5D627E}">
      <dgm:prSet/>
      <dgm:spPr/>
      <dgm:t>
        <a:bodyPr/>
        <a:lstStyle/>
        <a:p>
          <a:endParaRPr lang="en-US"/>
        </a:p>
      </dgm:t>
    </dgm:pt>
    <dgm:pt modelId="{9B1DB0A4-1498-4DE9-B420-DB87DB181D18}">
      <dgm:prSet phldrT="[Text]"/>
      <dgm:spPr>
        <a:solidFill>
          <a:srgbClr val="2E266D"/>
        </a:solidFill>
        <a:ln>
          <a:solidFill>
            <a:srgbClr val="EEF8EB"/>
          </a:solidFill>
        </a:ln>
      </dgm:spPr>
      <dgm:t>
        <a:bodyPr/>
        <a:lstStyle/>
        <a:p>
          <a:r>
            <a:rPr lang="en-US">
              <a:solidFill>
                <a:schemeClr val="bg1">
                  <a:lumMod val="50000"/>
                </a:schemeClr>
              </a:solidFill>
              <a:latin typeface="+mn-lt"/>
            </a:rPr>
            <a:t>Identifying HABs</a:t>
          </a:r>
        </a:p>
      </dgm:t>
    </dgm:pt>
    <dgm:pt modelId="{07D62E2D-1D19-43A3-AE51-0F1C91E4DBD6}" type="parTrans" cxnId="{9C4C6FBE-A2E4-4D71-B37F-F286C277F444}">
      <dgm:prSet/>
      <dgm:spPr/>
      <dgm:t>
        <a:bodyPr/>
        <a:lstStyle/>
        <a:p>
          <a:endParaRPr lang="en-US"/>
        </a:p>
      </dgm:t>
    </dgm:pt>
    <dgm:pt modelId="{208D2283-4E96-4DE1-9F9C-691C97717D60}" type="sibTrans" cxnId="{9C4C6FBE-A2E4-4D71-B37F-F286C277F444}">
      <dgm:prSet/>
      <dgm:spPr/>
      <dgm:t>
        <a:bodyPr/>
        <a:lstStyle/>
        <a:p>
          <a:endParaRPr lang="en-US"/>
        </a:p>
      </dgm:t>
    </dgm:pt>
    <dgm:pt modelId="{B337B695-60F5-43AB-9115-8CEBBC5A15B0}" type="pres">
      <dgm:prSet presAssocID="{B6126087-CADD-4AA3-B4B4-0C596DD32DCC}" presName="Name0" presStyleCnt="0">
        <dgm:presLayoutVars>
          <dgm:dir/>
          <dgm:animLvl val="lvl"/>
          <dgm:resizeHandles val="exact"/>
        </dgm:presLayoutVars>
      </dgm:prSet>
      <dgm:spPr/>
    </dgm:pt>
    <dgm:pt modelId="{4F6D7253-4AE8-475A-B039-6243FD788742}" type="pres">
      <dgm:prSet presAssocID="{BC17FDC7-ED7D-4067-A2CC-8CB30F987BD0}" presName="parTxOnly" presStyleLbl="node1" presStyleIdx="0" presStyleCnt="3">
        <dgm:presLayoutVars>
          <dgm:chMax val="0"/>
          <dgm:chPref val="0"/>
          <dgm:bulletEnabled val="1"/>
        </dgm:presLayoutVars>
      </dgm:prSet>
      <dgm:spPr/>
    </dgm:pt>
    <dgm:pt modelId="{AAC8F96A-B4F9-4C69-9476-AB0824C7A10A}" type="pres">
      <dgm:prSet presAssocID="{3B0395C0-A2F3-422D-98D7-3BD185D0556F}" presName="parTxOnlySpace" presStyleCnt="0"/>
      <dgm:spPr/>
    </dgm:pt>
    <dgm:pt modelId="{0CC54090-B58F-4ACC-B0A5-4C0945C91CE7}" type="pres">
      <dgm:prSet presAssocID="{9B1DB0A4-1498-4DE9-B420-DB87DB181D18}" presName="parTxOnly" presStyleLbl="node1" presStyleIdx="1" presStyleCnt="3">
        <dgm:presLayoutVars>
          <dgm:chMax val="0"/>
          <dgm:chPref val="0"/>
          <dgm:bulletEnabled val="1"/>
        </dgm:presLayoutVars>
      </dgm:prSet>
      <dgm:spPr/>
    </dgm:pt>
    <dgm:pt modelId="{48DC615F-61F9-4909-B31C-99D40CFA3BBA}" type="pres">
      <dgm:prSet presAssocID="{208D2283-4E96-4DE1-9F9C-691C97717D60}" presName="parTxOnlySpace" presStyleCnt="0"/>
      <dgm:spPr/>
    </dgm:pt>
    <dgm:pt modelId="{4702A270-5BFF-40B8-956B-C8009D3E6112}" type="pres">
      <dgm:prSet presAssocID="{5E019DEA-93F1-4C19-9F56-67BD2CF583EE}" presName="parTxOnly" presStyleLbl="node1" presStyleIdx="2" presStyleCnt="3">
        <dgm:presLayoutVars>
          <dgm:chMax val="0"/>
          <dgm:chPref val="0"/>
          <dgm:bulletEnabled val="1"/>
        </dgm:presLayoutVars>
      </dgm:prSet>
      <dgm:spPr/>
    </dgm:pt>
  </dgm:ptLst>
  <dgm:cxnLst>
    <dgm:cxn modelId="{1D19910E-A128-4292-A7A9-3FFB01383069}" srcId="{B6126087-CADD-4AA3-B4B4-0C596DD32DCC}" destId="{BC17FDC7-ED7D-4067-A2CC-8CB30F987BD0}" srcOrd="0" destOrd="0" parTransId="{A18ED6A9-3204-427A-8E61-95F97B441334}" sibTransId="{3B0395C0-A2F3-422D-98D7-3BD185D0556F}"/>
    <dgm:cxn modelId="{722C9C30-4455-4D2C-B532-91511A14CDE4}" type="presOf" srcId="{B6126087-CADD-4AA3-B4B4-0C596DD32DCC}" destId="{B337B695-60F5-43AB-9115-8CEBBC5A15B0}" srcOrd="0" destOrd="0" presId="urn:microsoft.com/office/officeart/2005/8/layout/chevron1"/>
    <dgm:cxn modelId="{14C20839-9D49-49AE-A0EC-2A4116154C31}" type="presOf" srcId="{9B1DB0A4-1498-4DE9-B420-DB87DB181D18}" destId="{0CC54090-B58F-4ACC-B0A5-4C0945C91CE7}" srcOrd="0" destOrd="0" presId="urn:microsoft.com/office/officeart/2005/8/layout/chevron1"/>
    <dgm:cxn modelId="{00012F9F-AD4A-4514-B18E-93C17BD5D48C}" type="presOf" srcId="{BC17FDC7-ED7D-4067-A2CC-8CB30F987BD0}" destId="{4F6D7253-4AE8-475A-B039-6243FD788742}" srcOrd="0" destOrd="0" presId="urn:microsoft.com/office/officeart/2005/8/layout/chevron1"/>
    <dgm:cxn modelId="{59747CBC-CF78-4CFF-A5A1-4023AB7F7E51}" type="presOf" srcId="{5E019DEA-93F1-4C19-9F56-67BD2CF583EE}" destId="{4702A270-5BFF-40B8-956B-C8009D3E6112}" srcOrd="0" destOrd="0" presId="urn:microsoft.com/office/officeart/2005/8/layout/chevron1"/>
    <dgm:cxn modelId="{9C4C6FBE-A2E4-4D71-B37F-F286C277F444}" srcId="{B6126087-CADD-4AA3-B4B4-0C596DD32DCC}" destId="{9B1DB0A4-1498-4DE9-B420-DB87DB181D18}" srcOrd="1" destOrd="0" parTransId="{07D62E2D-1D19-43A3-AE51-0F1C91E4DBD6}" sibTransId="{208D2283-4E96-4DE1-9F9C-691C97717D60}"/>
    <dgm:cxn modelId="{A44DD1E4-0BF0-415F-808F-F579EC5D627E}" srcId="{B6126087-CADD-4AA3-B4B4-0C596DD32DCC}" destId="{5E019DEA-93F1-4C19-9F56-67BD2CF583EE}" srcOrd="2" destOrd="0" parTransId="{F7AE5197-13AB-4CB7-A4F9-05DDF3267F18}" sibTransId="{95F34338-4ED5-4062-8E70-4A0EB4C4E448}"/>
    <dgm:cxn modelId="{00AA0C81-583B-4FBC-8ADF-329FCE89EF4D}" type="presParOf" srcId="{B337B695-60F5-43AB-9115-8CEBBC5A15B0}" destId="{4F6D7253-4AE8-475A-B039-6243FD788742}" srcOrd="0" destOrd="0" presId="urn:microsoft.com/office/officeart/2005/8/layout/chevron1"/>
    <dgm:cxn modelId="{D276EE33-BB0E-43C7-AAE3-9C6DFAF91B7B}" type="presParOf" srcId="{B337B695-60F5-43AB-9115-8CEBBC5A15B0}" destId="{AAC8F96A-B4F9-4C69-9476-AB0824C7A10A}" srcOrd="1" destOrd="0" presId="urn:microsoft.com/office/officeart/2005/8/layout/chevron1"/>
    <dgm:cxn modelId="{F911F200-196E-4062-BA80-051E318E7236}" type="presParOf" srcId="{B337B695-60F5-43AB-9115-8CEBBC5A15B0}" destId="{0CC54090-B58F-4ACC-B0A5-4C0945C91CE7}" srcOrd="2" destOrd="0" presId="urn:microsoft.com/office/officeart/2005/8/layout/chevron1"/>
    <dgm:cxn modelId="{7923FE36-C8D5-4CD7-8901-CB4CFA1553A1}" type="presParOf" srcId="{B337B695-60F5-43AB-9115-8CEBBC5A15B0}" destId="{48DC615F-61F9-4909-B31C-99D40CFA3BBA}" srcOrd="3" destOrd="0" presId="urn:microsoft.com/office/officeart/2005/8/layout/chevron1"/>
    <dgm:cxn modelId="{93AAC62D-1E97-4FA4-ABAD-E3EE09DA0FDB}" type="presParOf" srcId="{B337B695-60F5-43AB-9115-8CEBBC5A15B0}" destId="{4702A270-5BFF-40B8-956B-C8009D3E6112}"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B6126087-CADD-4AA3-B4B4-0C596DD32DCC}" type="doc">
      <dgm:prSet loTypeId="urn:microsoft.com/office/officeart/2005/8/layout/chevron1" loCatId="process" qsTypeId="urn:microsoft.com/office/officeart/2005/8/quickstyle/simple1" qsCatId="simple" csTypeId="urn:microsoft.com/office/officeart/2005/8/colors/accent1_2" csCatId="accent1" phldr="1"/>
      <dgm:spPr/>
    </dgm:pt>
    <dgm:pt modelId="{BC17FDC7-ED7D-4067-A2CC-8CB30F987BD0}">
      <dgm:prSet phldrT="[Text]"/>
      <dgm:spPr>
        <a:solidFill>
          <a:srgbClr val="2E266D"/>
        </a:solidFill>
        <a:ln>
          <a:solidFill>
            <a:srgbClr val="EEF8EB"/>
          </a:solidFill>
        </a:ln>
      </dgm:spPr>
      <dgm:t>
        <a:bodyPr/>
        <a:lstStyle/>
        <a:p>
          <a:r>
            <a:rPr lang="en-US">
              <a:solidFill>
                <a:srgbClr val="EEF8EB"/>
              </a:solidFill>
            </a:rPr>
            <a:t>What is a Harmful Algal Bloom?</a:t>
          </a:r>
        </a:p>
      </dgm:t>
    </dgm:pt>
    <dgm:pt modelId="{A18ED6A9-3204-427A-8E61-95F97B441334}" type="parTrans" cxnId="{1D19910E-A128-4292-A7A9-3FFB01383069}">
      <dgm:prSet/>
      <dgm:spPr/>
      <dgm:t>
        <a:bodyPr/>
        <a:lstStyle/>
        <a:p>
          <a:endParaRPr lang="en-US"/>
        </a:p>
      </dgm:t>
    </dgm:pt>
    <dgm:pt modelId="{3B0395C0-A2F3-422D-98D7-3BD185D0556F}" type="sibTrans" cxnId="{1D19910E-A128-4292-A7A9-3FFB01383069}">
      <dgm:prSet/>
      <dgm:spPr/>
      <dgm:t>
        <a:bodyPr/>
        <a:lstStyle/>
        <a:p>
          <a:endParaRPr lang="en-US"/>
        </a:p>
      </dgm:t>
    </dgm:pt>
    <dgm:pt modelId="{5E019DEA-93F1-4C19-9F56-67BD2CF583EE}">
      <dgm:prSet phldrT="[Text]"/>
      <dgm:spPr>
        <a:solidFill>
          <a:srgbClr val="2E266D"/>
        </a:solidFill>
        <a:ln>
          <a:solidFill>
            <a:srgbClr val="EEF8EB"/>
          </a:solidFill>
        </a:ln>
      </dgm:spPr>
      <dgm:t>
        <a:bodyPr/>
        <a:lstStyle/>
        <a:p>
          <a:pPr rtl="0"/>
          <a:r>
            <a:rPr lang="en-US">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Reporting HABs</a:t>
          </a:r>
        </a:p>
      </dgm:t>
    </dgm:pt>
    <dgm:pt modelId="{F7AE5197-13AB-4CB7-A4F9-05DDF3267F18}" type="parTrans" cxnId="{A44DD1E4-0BF0-415F-808F-F579EC5D627E}">
      <dgm:prSet/>
      <dgm:spPr/>
      <dgm:t>
        <a:bodyPr/>
        <a:lstStyle/>
        <a:p>
          <a:endParaRPr lang="en-US"/>
        </a:p>
      </dgm:t>
    </dgm:pt>
    <dgm:pt modelId="{95F34338-4ED5-4062-8E70-4A0EB4C4E448}" type="sibTrans" cxnId="{A44DD1E4-0BF0-415F-808F-F579EC5D627E}">
      <dgm:prSet/>
      <dgm:spPr/>
      <dgm:t>
        <a:bodyPr/>
        <a:lstStyle/>
        <a:p>
          <a:endParaRPr lang="en-US"/>
        </a:p>
      </dgm:t>
    </dgm:pt>
    <dgm:pt modelId="{9B1DB0A4-1498-4DE9-B420-DB87DB181D18}">
      <dgm:prSet phldrT="[Text]"/>
      <dgm:spPr>
        <a:solidFill>
          <a:srgbClr val="2E266D"/>
        </a:solidFill>
        <a:ln>
          <a:solidFill>
            <a:srgbClr val="EEF8EB"/>
          </a:solidFill>
        </a:ln>
      </dgm:spPr>
      <dgm:t>
        <a:bodyPr/>
        <a:lstStyle/>
        <a:p>
          <a:r>
            <a:rPr lang="en-US">
              <a:solidFill>
                <a:schemeClr val="bg1">
                  <a:lumMod val="65000"/>
                </a:schemeClr>
              </a:solidFill>
              <a:latin typeface="Calibri" panose="020F0502020204030204" pitchFamily="34" charset="0"/>
              <a:ea typeface="Calibri" panose="020F0502020204030204" pitchFamily="34" charset="0"/>
              <a:cs typeface="Calibri" panose="020F0502020204030204" pitchFamily="34" charset="0"/>
            </a:rPr>
            <a:t>Identifying HABs</a:t>
          </a:r>
        </a:p>
      </dgm:t>
    </dgm:pt>
    <dgm:pt modelId="{07D62E2D-1D19-43A3-AE51-0F1C91E4DBD6}" type="parTrans" cxnId="{9C4C6FBE-A2E4-4D71-B37F-F286C277F444}">
      <dgm:prSet/>
      <dgm:spPr/>
      <dgm:t>
        <a:bodyPr/>
        <a:lstStyle/>
        <a:p>
          <a:endParaRPr lang="en-US"/>
        </a:p>
      </dgm:t>
    </dgm:pt>
    <dgm:pt modelId="{208D2283-4E96-4DE1-9F9C-691C97717D60}" type="sibTrans" cxnId="{9C4C6FBE-A2E4-4D71-B37F-F286C277F444}">
      <dgm:prSet/>
      <dgm:spPr/>
      <dgm:t>
        <a:bodyPr/>
        <a:lstStyle/>
        <a:p>
          <a:endParaRPr lang="en-US"/>
        </a:p>
      </dgm:t>
    </dgm:pt>
    <dgm:pt modelId="{B337B695-60F5-43AB-9115-8CEBBC5A15B0}" type="pres">
      <dgm:prSet presAssocID="{B6126087-CADD-4AA3-B4B4-0C596DD32DCC}" presName="Name0" presStyleCnt="0">
        <dgm:presLayoutVars>
          <dgm:dir/>
          <dgm:animLvl val="lvl"/>
          <dgm:resizeHandles val="exact"/>
        </dgm:presLayoutVars>
      </dgm:prSet>
      <dgm:spPr/>
    </dgm:pt>
    <dgm:pt modelId="{4F6D7253-4AE8-475A-B039-6243FD788742}" type="pres">
      <dgm:prSet presAssocID="{BC17FDC7-ED7D-4067-A2CC-8CB30F987BD0}" presName="parTxOnly" presStyleLbl="node1" presStyleIdx="0" presStyleCnt="3">
        <dgm:presLayoutVars>
          <dgm:chMax val="0"/>
          <dgm:chPref val="0"/>
          <dgm:bulletEnabled val="1"/>
        </dgm:presLayoutVars>
      </dgm:prSet>
      <dgm:spPr/>
    </dgm:pt>
    <dgm:pt modelId="{AAC8F96A-B4F9-4C69-9476-AB0824C7A10A}" type="pres">
      <dgm:prSet presAssocID="{3B0395C0-A2F3-422D-98D7-3BD185D0556F}" presName="parTxOnlySpace" presStyleCnt="0"/>
      <dgm:spPr/>
    </dgm:pt>
    <dgm:pt modelId="{0CC54090-B58F-4ACC-B0A5-4C0945C91CE7}" type="pres">
      <dgm:prSet presAssocID="{9B1DB0A4-1498-4DE9-B420-DB87DB181D18}" presName="parTxOnly" presStyleLbl="node1" presStyleIdx="1" presStyleCnt="3">
        <dgm:presLayoutVars>
          <dgm:chMax val="0"/>
          <dgm:chPref val="0"/>
          <dgm:bulletEnabled val="1"/>
        </dgm:presLayoutVars>
      </dgm:prSet>
      <dgm:spPr/>
    </dgm:pt>
    <dgm:pt modelId="{48DC615F-61F9-4909-B31C-99D40CFA3BBA}" type="pres">
      <dgm:prSet presAssocID="{208D2283-4E96-4DE1-9F9C-691C97717D60}" presName="parTxOnlySpace" presStyleCnt="0"/>
      <dgm:spPr/>
    </dgm:pt>
    <dgm:pt modelId="{4702A270-5BFF-40B8-956B-C8009D3E6112}" type="pres">
      <dgm:prSet presAssocID="{5E019DEA-93F1-4C19-9F56-67BD2CF583EE}" presName="parTxOnly" presStyleLbl="node1" presStyleIdx="2" presStyleCnt="3">
        <dgm:presLayoutVars>
          <dgm:chMax val="0"/>
          <dgm:chPref val="0"/>
          <dgm:bulletEnabled val="1"/>
        </dgm:presLayoutVars>
      </dgm:prSet>
      <dgm:spPr/>
    </dgm:pt>
  </dgm:ptLst>
  <dgm:cxnLst>
    <dgm:cxn modelId="{1D19910E-A128-4292-A7A9-3FFB01383069}" srcId="{B6126087-CADD-4AA3-B4B4-0C596DD32DCC}" destId="{BC17FDC7-ED7D-4067-A2CC-8CB30F987BD0}" srcOrd="0" destOrd="0" parTransId="{A18ED6A9-3204-427A-8E61-95F97B441334}" sibTransId="{3B0395C0-A2F3-422D-98D7-3BD185D0556F}"/>
    <dgm:cxn modelId="{722C9C30-4455-4D2C-B532-91511A14CDE4}" type="presOf" srcId="{B6126087-CADD-4AA3-B4B4-0C596DD32DCC}" destId="{B337B695-60F5-43AB-9115-8CEBBC5A15B0}" srcOrd="0" destOrd="0" presId="urn:microsoft.com/office/officeart/2005/8/layout/chevron1"/>
    <dgm:cxn modelId="{14C20839-9D49-49AE-A0EC-2A4116154C31}" type="presOf" srcId="{9B1DB0A4-1498-4DE9-B420-DB87DB181D18}" destId="{0CC54090-B58F-4ACC-B0A5-4C0945C91CE7}" srcOrd="0" destOrd="0" presId="urn:microsoft.com/office/officeart/2005/8/layout/chevron1"/>
    <dgm:cxn modelId="{00012F9F-AD4A-4514-B18E-93C17BD5D48C}" type="presOf" srcId="{BC17FDC7-ED7D-4067-A2CC-8CB30F987BD0}" destId="{4F6D7253-4AE8-475A-B039-6243FD788742}" srcOrd="0" destOrd="0" presId="urn:microsoft.com/office/officeart/2005/8/layout/chevron1"/>
    <dgm:cxn modelId="{59747CBC-CF78-4CFF-A5A1-4023AB7F7E51}" type="presOf" srcId="{5E019DEA-93F1-4C19-9F56-67BD2CF583EE}" destId="{4702A270-5BFF-40B8-956B-C8009D3E6112}" srcOrd="0" destOrd="0" presId="urn:microsoft.com/office/officeart/2005/8/layout/chevron1"/>
    <dgm:cxn modelId="{9C4C6FBE-A2E4-4D71-B37F-F286C277F444}" srcId="{B6126087-CADD-4AA3-B4B4-0C596DD32DCC}" destId="{9B1DB0A4-1498-4DE9-B420-DB87DB181D18}" srcOrd="1" destOrd="0" parTransId="{07D62E2D-1D19-43A3-AE51-0F1C91E4DBD6}" sibTransId="{208D2283-4E96-4DE1-9F9C-691C97717D60}"/>
    <dgm:cxn modelId="{A44DD1E4-0BF0-415F-808F-F579EC5D627E}" srcId="{B6126087-CADD-4AA3-B4B4-0C596DD32DCC}" destId="{5E019DEA-93F1-4C19-9F56-67BD2CF583EE}" srcOrd="2" destOrd="0" parTransId="{F7AE5197-13AB-4CB7-A4F9-05DDF3267F18}" sibTransId="{95F34338-4ED5-4062-8E70-4A0EB4C4E448}"/>
    <dgm:cxn modelId="{00AA0C81-583B-4FBC-8ADF-329FCE89EF4D}" type="presParOf" srcId="{B337B695-60F5-43AB-9115-8CEBBC5A15B0}" destId="{4F6D7253-4AE8-475A-B039-6243FD788742}" srcOrd="0" destOrd="0" presId="urn:microsoft.com/office/officeart/2005/8/layout/chevron1"/>
    <dgm:cxn modelId="{D276EE33-BB0E-43C7-AAE3-9C6DFAF91B7B}" type="presParOf" srcId="{B337B695-60F5-43AB-9115-8CEBBC5A15B0}" destId="{AAC8F96A-B4F9-4C69-9476-AB0824C7A10A}" srcOrd="1" destOrd="0" presId="urn:microsoft.com/office/officeart/2005/8/layout/chevron1"/>
    <dgm:cxn modelId="{F911F200-196E-4062-BA80-051E318E7236}" type="presParOf" srcId="{B337B695-60F5-43AB-9115-8CEBBC5A15B0}" destId="{0CC54090-B58F-4ACC-B0A5-4C0945C91CE7}" srcOrd="2" destOrd="0" presId="urn:microsoft.com/office/officeart/2005/8/layout/chevron1"/>
    <dgm:cxn modelId="{7923FE36-C8D5-4CD7-8901-CB4CFA1553A1}" type="presParOf" srcId="{B337B695-60F5-43AB-9115-8CEBBC5A15B0}" destId="{48DC615F-61F9-4909-B31C-99D40CFA3BBA}" srcOrd="3" destOrd="0" presId="urn:microsoft.com/office/officeart/2005/8/layout/chevron1"/>
    <dgm:cxn modelId="{93AAC62D-1E97-4FA4-ABAD-E3EE09DA0FDB}" type="presParOf" srcId="{B337B695-60F5-43AB-9115-8CEBBC5A15B0}" destId="{4702A270-5BFF-40B8-956B-C8009D3E6112}" srcOrd="4" destOrd="0" presId="urn:microsoft.com/office/officeart/2005/8/layout/chevron1"/>
  </dgm:cxnLst>
  <dgm:bg/>
  <dgm:whole/>
  <dgm:extLst>
    <a:ext uri="http://schemas.microsoft.com/office/drawing/2008/diagram">
      <dsp:dataModelExt xmlns:dsp="http://schemas.microsoft.com/office/drawing/2008/diagram" relId="rId10" minVer="http://schemas.openxmlformats.org/drawingml/2006/diagram"/>
    </a:ext>
    <a:ext uri="{C62137D5-CB1D-491B-B009-E17868A290BF}">
      <dgm14:recolorImg xmlns:dgm14="http://schemas.microsoft.com/office/drawing/2010/diagram" val="1"/>
    </a:ext>
  </dgm:extLst>
</dgm:dataModel>
</file>

<file path=ppt/diagrams/data60.xml><?xml version="1.0" encoding="utf-8"?>
<dgm:dataModel xmlns:dgm="http://schemas.openxmlformats.org/drawingml/2006/diagram" xmlns:a="http://schemas.openxmlformats.org/drawingml/2006/main">
  <dgm:ptLst>
    <dgm:pt modelId="{B6126087-CADD-4AA3-B4B4-0C596DD32DCC}" type="doc">
      <dgm:prSet loTypeId="urn:microsoft.com/office/officeart/2005/8/layout/chevron1" loCatId="process" qsTypeId="urn:microsoft.com/office/officeart/2005/8/quickstyle/simple1" qsCatId="simple" csTypeId="urn:microsoft.com/office/officeart/2005/8/colors/accent1_2" csCatId="accent1" phldr="1"/>
      <dgm:spPr/>
    </dgm:pt>
    <dgm:pt modelId="{BC17FDC7-ED7D-4067-A2CC-8CB30F987BD0}">
      <dgm:prSet phldrT="[Text]"/>
      <dgm:spPr>
        <a:solidFill>
          <a:srgbClr val="2E266D"/>
        </a:solidFill>
        <a:ln>
          <a:solidFill>
            <a:srgbClr val="EEF8EB"/>
          </a:solidFill>
        </a:ln>
      </dgm:spPr>
      <dgm:t>
        <a:bodyPr/>
        <a:lstStyle/>
        <a:p>
          <a:r>
            <a:rPr lang="en-US">
              <a:solidFill>
                <a:schemeClr val="bg1">
                  <a:lumMod val="50000"/>
                </a:schemeClr>
              </a:solidFill>
            </a:rPr>
            <a:t>What is a Harmful Algal Bloom?</a:t>
          </a:r>
        </a:p>
      </dgm:t>
    </dgm:pt>
    <dgm:pt modelId="{A18ED6A9-3204-427A-8E61-95F97B441334}" type="parTrans" cxnId="{1D19910E-A128-4292-A7A9-3FFB01383069}">
      <dgm:prSet/>
      <dgm:spPr/>
      <dgm:t>
        <a:bodyPr/>
        <a:lstStyle/>
        <a:p>
          <a:endParaRPr lang="en-US"/>
        </a:p>
      </dgm:t>
    </dgm:pt>
    <dgm:pt modelId="{3B0395C0-A2F3-422D-98D7-3BD185D0556F}" type="sibTrans" cxnId="{1D19910E-A128-4292-A7A9-3FFB01383069}">
      <dgm:prSet/>
      <dgm:spPr/>
      <dgm:t>
        <a:bodyPr/>
        <a:lstStyle/>
        <a:p>
          <a:endParaRPr lang="en-US"/>
        </a:p>
      </dgm:t>
    </dgm:pt>
    <dgm:pt modelId="{5E019DEA-93F1-4C19-9F56-67BD2CF583EE}">
      <dgm:prSet phldrT="[Text]"/>
      <dgm:spPr>
        <a:solidFill>
          <a:srgbClr val="2E266D"/>
        </a:solidFill>
        <a:ln>
          <a:solidFill>
            <a:srgbClr val="EEF8EB"/>
          </a:solidFill>
        </a:ln>
      </dgm:spPr>
      <dgm:t>
        <a:bodyPr/>
        <a:lstStyle/>
        <a:p>
          <a:pPr rtl="0"/>
          <a:r>
            <a:rPr lang="en-US">
              <a:solidFill>
                <a:srgbClr val="EEF8EB"/>
              </a:solidFill>
              <a:latin typeface="Calibri" panose="020F0502020204030204" pitchFamily="34" charset="0"/>
              <a:cs typeface="Calibri" panose="020F0502020204030204" pitchFamily="34" charset="0"/>
            </a:rPr>
            <a:t>Reporting HABs</a:t>
          </a:r>
        </a:p>
      </dgm:t>
    </dgm:pt>
    <dgm:pt modelId="{F7AE5197-13AB-4CB7-A4F9-05DDF3267F18}" type="parTrans" cxnId="{A44DD1E4-0BF0-415F-808F-F579EC5D627E}">
      <dgm:prSet/>
      <dgm:spPr/>
      <dgm:t>
        <a:bodyPr/>
        <a:lstStyle/>
        <a:p>
          <a:endParaRPr lang="en-US"/>
        </a:p>
      </dgm:t>
    </dgm:pt>
    <dgm:pt modelId="{95F34338-4ED5-4062-8E70-4A0EB4C4E448}" type="sibTrans" cxnId="{A44DD1E4-0BF0-415F-808F-F579EC5D627E}">
      <dgm:prSet/>
      <dgm:spPr/>
      <dgm:t>
        <a:bodyPr/>
        <a:lstStyle/>
        <a:p>
          <a:endParaRPr lang="en-US"/>
        </a:p>
      </dgm:t>
    </dgm:pt>
    <dgm:pt modelId="{9B1DB0A4-1498-4DE9-B420-DB87DB181D18}">
      <dgm:prSet phldrT="[Text]"/>
      <dgm:spPr>
        <a:solidFill>
          <a:srgbClr val="2E266D"/>
        </a:solidFill>
        <a:ln>
          <a:solidFill>
            <a:srgbClr val="EEF8EB"/>
          </a:solidFill>
        </a:ln>
      </dgm:spPr>
      <dgm:t>
        <a:bodyPr/>
        <a:lstStyle/>
        <a:p>
          <a:r>
            <a:rPr lang="en-US">
              <a:solidFill>
                <a:schemeClr val="bg1">
                  <a:lumMod val="50000"/>
                </a:schemeClr>
              </a:solidFill>
              <a:latin typeface="+mn-lt"/>
            </a:rPr>
            <a:t>Identifying HABs</a:t>
          </a:r>
        </a:p>
      </dgm:t>
    </dgm:pt>
    <dgm:pt modelId="{07D62E2D-1D19-43A3-AE51-0F1C91E4DBD6}" type="parTrans" cxnId="{9C4C6FBE-A2E4-4D71-B37F-F286C277F444}">
      <dgm:prSet/>
      <dgm:spPr/>
      <dgm:t>
        <a:bodyPr/>
        <a:lstStyle/>
        <a:p>
          <a:endParaRPr lang="en-US"/>
        </a:p>
      </dgm:t>
    </dgm:pt>
    <dgm:pt modelId="{208D2283-4E96-4DE1-9F9C-691C97717D60}" type="sibTrans" cxnId="{9C4C6FBE-A2E4-4D71-B37F-F286C277F444}">
      <dgm:prSet/>
      <dgm:spPr/>
      <dgm:t>
        <a:bodyPr/>
        <a:lstStyle/>
        <a:p>
          <a:endParaRPr lang="en-US"/>
        </a:p>
      </dgm:t>
    </dgm:pt>
    <dgm:pt modelId="{B337B695-60F5-43AB-9115-8CEBBC5A15B0}" type="pres">
      <dgm:prSet presAssocID="{B6126087-CADD-4AA3-B4B4-0C596DD32DCC}" presName="Name0" presStyleCnt="0">
        <dgm:presLayoutVars>
          <dgm:dir/>
          <dgm:animLvl val="lvl"/>
          <dgm:resizeHandles val="exact"/>
        </dgm:presLayoutVars>
      </dgm:prSet>
      <dgm:spPr/>
    </dgm:pt>
    <dgm:pt modelId="{4F6D7253-4AE8-475A-B039-6243FD788742}" type="pres">
      <dgm:prSet presAssocID="{BC17FDC7-ED7D-4067-A2CC-8CB30F987BD0}" presName="parTxOnly" presStyleLbl="node1" presStyleIdx="0" presStyleCnt="3">
        <dgm:presLayoutVars>
          <dgm:chMax val="0"/>
          <dgm:chPref val="0"/>
          <dgm:bulletEnabled val="1"/>
        </dgm:presLayoutVars>
      </dgm:prSet>
      <dgm:spPr/>
    </dgm:pt>
    <dgm:pt modelId="{AAC8F96A-B4F9-4C69-9476-AB0824C7A10A}" type="pres">
      <dgm:prSet presAssocID="{3B0395C0-A2F3-422D-98D7-3BD185D0556F}" presName="parTxOnlySpace" presStyleCnt="0"/>
      <dgm:spPr/>
    </dgm:pt>
    <dgm:pt modelId="{0CC54090-B58F-4ACC-B0A5-4C0945C91CE7}" type="pres">
      <dgm:prSet presAssocID="{9B1DB0A4-1498-4DE9-B420-DB87DB181D18}" presName="parTxOnly" presStyleLbl="node1" presStyleIdx="1" presStyleCnt="3">
        <dgm:presLayoutVars>
          <dgm:chMax val="0"/>
          <dgm:chPref val="0"/>
          <dgm:bulletEnabled val="1"/>
        </dgm:presLayoutVars>
      </dgm:prSet>
      <dgm:spPr/>
    </dgm:pt>
    <dgm:pt modelId="{48DC615F-61F9-4909-B31C-99D40CFA3BBA}" type="pres">
      <dgm:prSet presAssocID="{208D2283-4E96-4DE1-9F9C-691C97717D60}" presName="parTxOnlySpace" presStyleCnt="0"/>
      <dgm:spPr/>
    </dgm:pt>
    <dgm:pt modelId="{4702A270-5BFF-40B8-956B-C8009D3E6112}" type="pres">
      <dgm:prSet presAssocID="{5E019DEA-93F1-4C19-9F56-67BD2CF583EE}" presName="parTxOnly" presStyleLbl="node1" presStyleIdx="2" presStyleCnt="3">
        <dgm:presLayoutVars>
          <dgm:chMax val="0"/>
          <dgm:chPref val="0"/>
          <dgm:bulletEnabled val="1"/>
        </dgm:presLayoutVars>
      </dgm:prSet>
      <dgm:spPr/>
    </dgm:pt>
  </dgm:ptLst>
  <dgm:cxnLst>
    <dgm:cxn modelId="{1D19910E-A128-4292-A7A9-3FFB01383069}" srcId="{B6126087-CADD-4AA3-B4B4-0C596DD32DCC}" destId="{BC17FDC7-ED7D-4067-A2CC-8CB30F987BD0}" srcOrd="0" destOrd="0" parTransId="{A18ED6A9-3204-427A-8E61-95F97B441334}" sibTransId="{3B0395C0-A2F3-422D-98D7-3BD185D0556F}"/>
    <dgm:cxn modelId="{722C9C30-4455-4D2C-B532-91511A14CDE4}" type="presOf" srcId="{B6126087-CADD-4AA3-B4B4-0C596DD32DCC}" destId="{B337B695-60F5-43AB-9115-8CEBBC5A15B0}" srcOrd="0" destOrd="0" presId="urn:microsoft.com/office/officeart/2005/8/layout/chevron1"/>
    <dgm:cxn modelId="{14C20839-9D49-49AE-A0EC-2A4116154C31}" type="presOf" srcId="{9B1DB0A4-1498-4DE9-B420-DB87DB181D18}" destId="{0CC54090-B58F-4ACC-B0A5-4C0945C91CE7}" srcOrd="0" destOrd="0" presId="urn:microsoft.com/office/officeart/2005/8/layout/chevron1"/>
    <dgm:cxn modelId="{00012F9F-AD4A-4514-B18E-93C17BD5D48C}" type="presOf" srcId="{BC17FDC7-ED7D-4067-A2CC-8CB30F987BD0}" destId="{4F6D7253-4AE8-475A-B039-6243FD788742}" srcOrd="0" destOrd="0" presId="urn:microsoft.com/office/officeart/2005/8/layout/chevron1"/>
    <dgm:cxn modelId="{59747CBC-CF78-4CFF-A5A1-4023AB7F7E51}" type="presOf" srcId="{5E019DEA-93F1-4C19-9F56-67BD2CF583EE}" destId="{4702A270-5BFF-40B8-956B-C8009D3E6112}" srcOrd="0" destOrd="0" presId="urn:microsoft.com/office/officeart/2005/8/layout/chevron1"/>
    <dgm:cxn modelId="{9C4C6FBE-A2E4-4D71-B37F-F286C277F444}" srcId="{B6126087-CADD-4AA3-B4B4-0C596DD32DCC}" destId="{9B1DB0A4-1498-4DE9-B420-DB87DB181D18}" srcOrd="1" destOrd="0" parTransId="{07D62E2D-1D19-43A3-AE51-0F1C91E4DBD6}" sibTransId="{208D2283-4E96-4DE1-9F9C-691C97717D60}"/>
    <dgm:cxn modelId="{A44DD1E4-0BF0-415F-808F-F579EC5D627E}" srcId="{B6126087-CADD-4AA3-B4B4-0C596DD32DCC}" destId="{5E019DEA-93F1-4C19-9F56-67BD2CF583EE}" srcOrd="2" destOrd="0" parTransId="{F7AE5197-13AB-4CB7-A4F9-05DDF3267F18}" sibTransId="{95F34338-4ED5-4062-8E70-4A0EB4C4E448}"/>
    <dgm:cxn modelId="{00AA0C81-583B-4FBC-8ADF-329FCE89EF4D}" type="presParOf" srcId="{B337B695-60F5-43AB-9115-8CEBBC5A15B0}" destId="{4F6D7253-4AE8-475A-B039-6243FD788742}" srcOrd="0" destOrd="0" presId="urn:microsoft.com/office/officeart/2005/8/layout/chevron1"/>
    <dgm:cxn modelId="{D276EE33-BB0E-43C7-AAE3-9C6DFAF91B7B}" type="presParOf" srcId="{B337B695-60F5-43AB-9115-8CEBBC5A15B0}" destId="{AAC8F96A-B4F9-4C69-9476-AB0824C7A10A}" srcOrd="1" destOrd="0" presId="urn:microsoft.com/office/officeart/2005/8/layout/chevron1"/>
    <dgm:cxn modelId="{F911F200-196E-4062-BA80-051E318E7236}" type="presParOf" srcId="{B337B695-60F5-43AB-9115-8CEBBC5A15B0}" destId="{0CC54090-B58F-4ACC-B0A5-4C0945C91CE7}" srcOrd="2" destOrd="0" presId="urn:microsoft.com/office/officeart/2005/8/layout/chevron1"/>
    <dgm:cxn modelId="{7923FE36-C8D5-4CD7-8901-CB4CFA1553A1}" type="presParOf" srcId="{B337B695-60F5-43AB-9115-8CEBBC5A15B0}" destId="{48DC615F-61F9-4909-B31C-99D40CFA3BBA}" srcOrd="3" destOrd="0" presId="urn:microsoft.com/office/officeart/2005/8/layout/chevron1"/>
    <dgm:cxn modelId="{93AAC62D-1E97-4FA4-ABAD-E3EE09DA0FDB}" type="presParOf" srcId="{B337B695-60F5-43AB-9115-8CEBBC5A15B0}" destId="{4702A270-5BFF-40B8-956B-C8009D3E6112}"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7.xml><?xml version="1.0" encoding="utf-8"?>
<dgm:dataModel xmlns:dgm="http://schemas.openxmlformats.org/drawingml/2006/diagram" xmlns:a="http://schemas.openxmlformats.org/drawingml/2006/main">
  <dgm:ptLst>
    <dgm:pt modelId="{B6126087-CADD-4AA3-B4B4-0C596DD32DCC}" type="doc">
      <dgm:prSet loTypeId="urn:microsoft.com/office/officeart/2005/8/layout/chevron1" loCatId="process" qsTypeId="urn:microsoft.com/office/officeart/2005/8/quickstyle/simple1" qsCatId="simple" csTypeId="urn:microsoft.com/office/officeart/2005/8/colors/accent1_2" csCatId="accent1" phldr="1"/>
      <dgm:spPr/>
    </dgm:pt>
    <dgm:pt modelId="{BC17FDC7-ED7D-4067-A2CC-8CB30F987BD0}">
      <dgm:prSet phldrT="[Text]"/>
      <dgm:spPr>
        <a:solidFill>
          <a:srgbClr val="2E266D"/>
        </a:solidFill>
        <a:ln>
          <a:solidFill>
            <a:srgbClr val="EEF8EB"/>
          </a:solidFill>
        </a:ln>
      </dgm:spPr>
      <dgm:t>
        <a:bodyPr/>
        <a:lstStyle/>
        <a:p>
          <a:r>
            <a:rPr lang="en-US">
              <a:solidFill>
                <a:srgbClr val="EEF8EB"/>
              </a:solidFill>
            </a:rPr>
            <a:t>What is a Harmful Algal Bloom?</a:t>
          </a:r>
        </a:p>
      </dgm:t>
    </dgm:pt>
    <dgm:pt modelId="{A18ED6A9-3204-427A-8E61-95F97B441334}" type="parTrans" cxnId="{1D19910E-A128-4292-A7A9-3FFB01383069}">
      <dgm:prSet/>
      <dgm:spPr/>
      <dgm:t>
        <a:bodyPr/>
        <a:lstStyle/>
        <a:p>
          <a:endParaRPr lang="en-US"/>
        </a:p>
      </dgm:t>
    </dgm:pt>
    <dgm:pt modelId="{3B0395C0-A2F3-422D-98D7-3BD185D0556F}" type="sibTrans" cxnId="{1D19910E-A128-4292-A7A9-3FFB01383069}">
      <dgm:prSet/>
      <dgm:spPr/>
      <dgm:t>
        <a:bodyPr/>
        <a:lstStyle/>
        <a:p>
          <a:endParaRPr lang="en-US"/>
        </a:p>
      </dgm:t>
    </dgm:pt>
    <dgm:pt modelId="{5E019DEA-93F1-4C19-9F56-67BD2CF583EE}">
      <dgm:prSet phldrT="[Text]"/>
      <dgm:spPr>
        <a:solidFill>
          <a:srgbClr val="2E266D"/>
        </a:solidFill>
        <a:ln>
          <a:solidFill>
            <a:srgbClr val="EEF8EB"/>
          </a:solidFill>
        </a:ln>
      </dgm:spPr>
      <dgm:t>
        <a:bodyPr/>
        <a:lstStyle/>
        <a:p>
          <a:pPr rtl="0"/>
          <a:r>
            <a:rPr lang="en-US">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Reporting HABs</a:t>
          </a:r>
        </a:p>
      </dgm:t>
    </dgm:pt>
    <dgm:pt modelId="{F7AE5197-13AB-4CB7-A4F9-05DDF3267F18}" type="parTrans" cxnId="{A44DD1E4-0BF0-415F-808F-F579EC5D627E}">
      <dgm:prSet/>
      <dgm:spPr/>
      <dgm:t>
        <a:bodyPr/>
        <a:lstStyle/>
        <a:p>
          <a:endParaRPr lang="en-US"/>
        </a:p>
      </dgm:t>
    </dgm:pt>
    <dgm:pt modelId="{95F34338-4ED5-4062-8E70-4A0EB4C4E448}" type="sibTrans" cxnId="{A44DD1E4-0BF0-415F-808F-F579EC5D627E}">
      <dgm:prSet/>
      <dgm:spPr/>
      <dgm:t>
        <a:bodyPr/>
        <a:lstStyle/>
        <a:p>
          <a:endParaRPr lang="en-US"/>
        </a:p>
      </dgm:t>
    </dgm:pt>
    <dgm:pt modelId="{9B1DB0A4-1498-4DE9-B420-DB87DB181D18}">
      <dgm:prSet phldrT="[Text]"/>
      <dgm:spPr>
        <a:solidFill>
          <a:srgbClr val="2E266D"/>
        </a:solidFill>
        <a:ln>
          <a:solidFill>
            <a:srgbClr val="EEF8EB"/>
          </a:solidFill>
        </a:ln>
      </dgm:spPr>
      <dgm:t>
        <a:bodyPr/>
        <a:lstStyle/>
        <a:p>
          <a:r>
            <a:rPr lang="en-US">
              <a:solidFill>
                <a:schemeClr val="bg1">
                  <a:lumMod val="65000"/>
                </a:schemeClr>
              </a:solidFill>
              <a:latin typeface="Calibri" panose="020F0502020204030204" pitchFamily="34" charset="0"/>
              <a:ea typeface="Calibri" panose="020F0502020204030204" pitchFamily="34" charset="0"/>
              <a:cs typeface="Calibri" panose="020F0502020204030204" pitchFamily="34" charset="0"/>
            </a:rPr>
            <a:t>Identifying HABs</a:t>
          </a:r>
        </a:p>
      </dgm:t>
    </dgm:pt>
    <dgm:pt modelId="{07D62E2D-1D19-43A3-AE51-0F1C91E4DBD6}" type="parTrans" cxnId="{9C4C6FBE-A2E4-4D71-B37F-F286C277F444}">
      <dgm:prSet/>
      <dgm:spPr/>
      <dgm:t>
        <a:bodyPr/>
        <a:lstStyle/>
        <a:p>
          <a:endParaRPr lang="en-US"/>
        </a:p>
      </dgm:t>
    </dgm:pt>
    <dgm:pt modelId="{208D2283-4E96-4DE1-9F9C-691C97717D60}" type="sibTrans" cxnId="{9C4C6FBE-A2E4-4D71-B37F-F286C277F444}">
      <dgm:prSet/>
      <dgm:spPr/>
      <dgm:t>
        <a:bodyPr/>
        <a:lstStyle/>
        <a:p>
          <a:endParaRPr lang="en-US"/>
        </a:p>
      </dgm:t>
    </dgm:pt>
    <dgm:pt modelId="{B337B695-60F5-43AB-9115-8CEBBC5A15B0}" type="pres">
      <dgm:prSet presAssocID="{B6126087-CADD-4AA3-B4B4-0C596DD32DCC}" presName="Name0" presStyleCnt="0">
        <dgm:presLayoutVars>
          <dgm:dir/>
          <dgm:animLvl val="lvl"/>
          <dgm:resizeHandles val="exact"/>
        </dgm:presLayoutVars>
      </dgm:prSet>
      <dgm:spPr/>
    </dgm:pt>
    <dgm:pt modelId="{4F6D7253-4AE8-475A-B039-6243FD788742}" type="pres">
      <dgm:prSet presAssocID="{BC17FDC7-ED7D-4067-A2CC-8CB30F987BD0}" presName="parTxOnly" presStyleLbl="node1" presStyleIdx="0" presStyleCnt="3">
        <dgm:presLayoutVars>
          <dgm:chMax val="0"/>
          <dgm:chPref val="0"/>
          <dgm:bulletEnabled val="1"/>
        </dgm:presLayoutVars>
      </dgm:prSet>
      <dgm:spPr/>
    </dgm:pt>
    <dgm:pt modelId="{AAC8F96A-B4F9-4C69-9476-AB0824C7A10A}" type="pres">
      <dgm:prSet presAssocID="{3B0395C0-A2F3-422D-98D7-3BD185D0556F}" presName="parTxOnlySpace" presStyleCnt="0"/>
      <dgm:spPr/>
    </dgm:pt>
    <dgm:pt modelId="{0CC54090-B58F-4ACC-B0A5-4C0945C91CE7}" type="pres">
      <dgm:prSet presAssocID="{9B1DB0A4-1498-4DE9-B420-DB87DB181D18}" presName="parTxOnly" presStyleLbl="node1" presStyleIdx="1" presStyleCnt="3">
        <dgm:presLayoutVars>
          <dgm:chMax val="0"/>
          <dgm:chPref val="0"/>
          <dgm:bulletEnabled val="1"/>
        </dgm:presLayoutVars>
      </dgm:prSet>
      <dgm:spPr/>
    </dgm:pt>
    <dgm:pt modelId="{48DC615F-61F9-4909-B31C-99D40CFA3BBA}" type="pres">
      <dgm:prSet presAssocID="{208D2283-4E96-4DE1-9F9C-691C97717D60}" presName="parTxOnlySpace" presStyleCnt="0"/>
      <dgm:spPr/>
    </dgm:pt>
    <dgm:pt modelId="{4702A270-5BFF-40B8-956B-C8009D3E6112}" type="pres">
      <dgm:prSet presAssocID="{5E019DEA-93F1-4C19-9F56-67BD2CF583EE}" presName="parTxOnly" presStyleLbl="node1" presStyleIdx="2" presStyleCnt="3">
        <dgm:presLayoutVars>
          <dgm:chMax val="0"/>
          <dgm:chPref val="0"/>
          <dgm:bulletEnabled val="1"/>
        </dgm:presLayoutVars>
      </dgm:prSet>
      <dgm:spPr/>
    </dgm:pt>
  </dgm:ptLst>
  <dgm:cxnLst>
    <dgm:cxn modelId="{1D19910E-A128-4292-A7A9-3FFB01383069}" srcId="{B6126087-CADD-4AA3-B4B4-0C596DD32DCC}" destId="{BC17FDC7-ED7D-4067-A2CC-8CB30F987BD0}" srcOrd="0" destOrd="0" parTransId="{A18ED6A9-3204-427A-8E61-95F97B441334}" sibTransId="{3B0395C0-A2F3-422D-98D7-3BD185D0556F}"/>
    <dgm:cxn modelId="{722C9C30-4455-4D2C-B532-91511A14CDE4}" type="presOf" srcId="{B6126087-CADD-4AA3-B4B4-0C596DD32DCC}" destId="{B337B695-60F5-43AB-9115-8CEBBC5A15B0}" srcOrd="0" destOrd="0" presId="urn:microsoft.com/office/officeart/2005/8/layout/chevron1"/>
    <dgm:cxn modelId="{14C20839-9D49-49AE-A0EC-2A4116154C31}" type="presOf" srcId="{9B1DB0A4-1498-4DE9-B420-DB87DB181D18}" destId="{0CC54090-B58F-4ACC-B0A5-4C0945C91CE7}" srcOrd="0" destOrd="0" presId="urn:microsoft.com/office/officeart/2005/8/layout/chevron1"/>
    <dgm:cxn modelId="{00012F9F-AD4A-4514-B18E-93C17BD5D48C}" type="presOf" srcId="{BC17FDC7-ED7D-4067-A2CC-8CB30F987BD0}" destId="{4F6D7253-4AE8-475A-B039-6243FD788742}" srcOrd="0" destOrd="0" presId="urn:microsoft.com/office/officeart/2005/8/layout/chevron1"/>
    <dgm:cxn modelId="{59747CBC-CF78-4CFF-A5A1-4023AB7F7E51}" type="presOf" srcId="{5E019DEA-93F1-4C19-9F56-67BD2CF583EE}" destId="{4702A270-5BFF-40B8-956B-C8009D3E6112}" srcOrd="0" destOrd="0" presId="urn:microsoft.com/office/officeart/2005/8/layout/chevron1"/>
    <dgm:cxn modelId="{9C4C6FBE-A2E4-4D71-B37F-F286C277F444}" srcId="{B6126087-CADD-4AA3-B4B4-0C596DD32DCC}" destId="{9B1DB0A4-1498-4DE9-B420-DB87DB181D18}" srcOrd="1" destOrd="0" parTransId="{07D62E2D-1D19-43A3-AE51-0F1C91E4DBD6}" sibTransId="{208D2283-4E96-4DE1-9F9C-691C97717D60}"/>
    <dgm:cxn modelId="{A44DD1E4-0BF0-415F-808F-F579EC5D627E}" srcId="{B6126087-CADD-4AA3-B4B4-0C596DD32DCC}" destId="{5E019DEA-93F1-4C19-9F56-67BD2CF583EE}" srcOrd="2" destOrd="0" parTransId="{F7AE5197-13AB-4CB7-A4F9-05DDF3267F18}" sibTransId="{95F34338-4ED5-4062-8E70-4A0EB4C4E448}"/>
    <dgm:cxn modelId="{00AA0C81-583B-4FBC-8ADF-329FCE89EF4D}" type="presParOf" srcId="{B337B695-60F5-43AB-9115-8CEBBC5A15B0}" destId="{4F6D7253-4AE8-475A-B039-6243FD788742}" srcOrd="0" destOrd="0" presId="urn:microsoft.com/office/officeart/2005/8/layout/chevron1"/>
    <dgm:cxn modelId="{D276EE33-BB0E-43C7-AAE3-9C6DFAF91B7B}" type="presParOf" srcId="{B337B695-60F5-43AB-9115-8CEBBC5A15B0}" destId="{AAC8F96A-B4F9-4C69-9476-AB0824C7A10A}" srcOrd="1" destOrd="0" presId="urn:microsoft.com/office/officeart/2005/8/layout/chevron1"/>
    <dgm:cxn modelId="{F911F200-196E-4062-BA80-051E318E7236}" type="presParOf" srcId="{B337B695-60F5-43AB-9115-8CEBBC5A15B0}" destId="{0CC54090-B58F-4ACC-B0A5-4C0945C91CE7}" srcOrd="2" destOrd="0" presId="urn:microsoft.com/office/officeart/2005/8/layout/chevron1"/>
    <dgm:cxn modelId="{7923FE36-C8D5-4CD7-8901-CB4CFA1553A1}" type="presParOf" srcId="{B337B695-60F5-43AB-9115-8CEBBC5A15B0}" destId="{48DC615F-61F9-4909-B31C-99D40CFA3BBA}" srcOrd="3" destOrd="0" presId="urn:microsoft.com/office/officeart/2005/8/layout/chevron1"/>
    <dgm:cxn modelId="{93AAC62D-1E97-4FA4-ABAD-E3EE09DA0FDB}" type="presParOf" srcId="{B337B695-60F5-43AB-9115-8CEBBC5A15B0}" destId="{4702A270-5BFF-40B8-956B-C8009D3E6112}" srcOrd="4" destOrd="0" presId="urn:microsoft.com/office/officeart/2005/8/layout/chevron1"/>
  </dgm:cxnLst>
  <dgm:bg/>
  <dgm:whole/>
  <dgm:extLst>
    <a:ext uri="http://schemas.microsoft.com/office/drawing/2008/diagram">
      <dsp:dataModelExt xmlns:dsp="http://schemas.microsoft.com/office/drawing/2008/diagram" relId="rId11" minVer="http://schemas.openxmlformats.org/drawingml/2006/diagram"/>
    </a:ext>
    <a:ext uri="{C62137D5-CB1D-491B-B009-E17868A290BF}">
      <dgm14:recolorImg xmlns:dgm14="http://schemas.microsoft.com/office/drawing/2010/diagram" val="1"/>
    </a:ext>
  </dgm:extLst>
</dgm:dataModel>
</file>

<file path=ppt/diagrams/data8.xml><?xml version="1.0" encoding="utf-8"?>
<dgm:dataModel xmlns:dgm="http://schemas.openxmlformats.org/drawingml/2006/diagram" xmlns:a="http://schemas.openxmlformats.org/drawingml/2006/main">
  <dgm:ptLst>
    <dgm:pt modelId="{B6126087-CADD-4AA3-B4B4-0C596DD32DCC}" type="doc">
      <dgm:prSet loTypeId="urn:microsoft.com/office/officeart/2005/8/layout/chevron1" loCatId="process" qsTypeId="urn:microsoft.com/office/officeart/2005/8/quickstyle/simple1" qsCatId="simple" csTypeId="urn:microsoft.com/office/officeart/2005/8/colors/accent1_2" csCatId="accent1" phldr="1"/>
      <dgm:spPr/>
    </dgm:pt>
    <dgm:pt modelId="{BC17FDC7-ED7D-4067-A2CC-8CB30F987BD0}">
      <dgm:prSet phldrT="[Text]"/>
      <dgm:spPr>
        <a:solidFill>
          <a:srgbClr val="2E266D"/>
        </a:solidFill>
        <a:ln>
          <a:solidFill>
            <a:srgbClr val="EEF8EB"/>
          </a:solidFill>
        </a:ln>
      </dgm:spPr>
      <dgm:t>
        <a:bodyPr/>
        <a:lstStyle/>
        <a:p>
          <a:r>
            <a:rPr lang="en-US">
              <a:solidFill>
                <a:srgbClr val="EEF8EB"/>
              </a:solidFill>
            </a:rPr>
            <a:t>What is a Harmful Algal Bloom?</a:t>
          </a:r>
        </a:p>
      </dgm:t>
    </dgm:pt>
    <dgm:pt modelId="{A18ED6A9-3204-427A-8E61-95F97B441334}" type="parTrans" cxnId="{1D19910E-A128-4292-A7A9-3FFB01383069}">
      <dgm:prSet/>
      <dgm:spPr/>
      <dgm:t>
        <a:bodyPr/>
        <a:lstStyle/>
        <a:p>
          <a:endParaRPr lang="en-US"/>
        </a:p>
      </dgm:t>
    </dgm:pt>
    <dgm:pt modelId="{3B0395C0-A2F3-422D-98D7-3BD185D0556F}" type="sibTrans" cxnId="{1D19910E-A128-4292-A7A9-3FFB01383069}">
      <dgm:prSet/>
      <dgm:spPr/>
      <dgm:t>
        <a:bodyPr/>
        <a:lstStyle/>
        <a:p>
          <a:endParaRPr lang="en-US"/>
        </a:p>
      </dgm:t>
    </dgm:pt>
    <dgm:pt modelId="{5E019DEA-93F1-4C19-9F56-67BD2CF583EE}">
      <dgm:prSet phldrT="[Text]"/>
      <dgm:spPr>
        <a:solidFill>
          <a:srgbClr val="2E266D"/>
        </a:solidFill>
        <a:ln>
          <a:solidFill>
            <a:srgbClr val="EEF8EB"/>
          </a:solidFill>
        </a:ln>
      </dgm:spPr>
      <dgm:t>
        <a:bodyPr/>
        <a:lstStyle/>
        <a:p>
          <a:pPr rtl="0"/>
          <a:r>
            <a:rPr lang="en-US">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Reporting HABs</a:t>
          </a:r>
        </a:p>
      </dgm:t>
    </dgm:pt>
    <dgm:pt modelId="{F7AE5197-13AB-4CB7-A4F9-05DDF3267F18}" type="parTrans" cxnId="{A44DD1E4-0BF0-415F-808F-F579EC5D627E}">
      <dgm:prSet/>
      <dgm:spPr/>
      <dgm:t>
        <a:bodyPr/>
        <a:lstStyle/>
        <a:p>
          <a:endParaRPr lang="en-US"/>
        </a:p>
      </dgm:t>
    </dgm:pt>
    <dgm:pt modelId="{95F34338-4ED5-4062-8E70-4A0EB4C4E448}" type="sibTrans" cxnId="{A44DD1E4-0BF0-415F-808F-F579EC5D627E}">
      <dgm:prSet/>
      <dgm:spPr/>
      <dgm:t>
        <a:bodyPr/>
        <a:lstStyle/>
        <a:p>
          <a:endParaRPr lang="en-US"/>
        </a:p>
      </dgm:t>
    </dgm:pt>
    <dgm:pt modelId="{9B1DB0A4-1498-4DE9-B420-DB87DB181D18}">
      <dgm:prSet phldrT="[Text]"/>
      <dgm:spPr>
        <a:solidFill>
          <a:srgbClr val="2E266D"/>
        </a:solidFill>
        <a:ln>
          <a:solidFill>
            <a:srgbClr val="EEF8EB"/>
          </a:solidFill>
        </a:ln>
      </dgm:spPr>
      <dgm:t>
        <a:bodyPr/>
        <a:lstStyle/>
        <a:p>
          <a:r>
            <a:rPr lang="en-US">
              <a:solidFill>
                <a:schemeClr val="bg1">
                  <a:lumMod val="65000"/>
                </a:schemeClr>
              </a:solidFill>
              <a:latin typeface="Calibri" panose="020F0502020204030204" pitchFamily="34" charset="0"/>
              <a:ea typeface="Calibri" panose="020F0502020204030204" pitchFamily="34" charset="0"/>
              <a:cs typeface="Calibri" panose="020F0502020204030204" pitchFamily="34" charset="0"/>
            </a:rPr>
            <a:t>Identifying HABs</a:t>
          </a:r>
        </a:p>
      </dgm:t>
    </dgm:pt>
    <dgm:pt modelId="{07D62E2D-1D19-43A3-AE51-0F1C91E4DBD6}" type="parTrans" cxnId="{9C4C6FBE-A2E4-4D71-B37F-F286C277F444}">
      <dgm:prSet/>
      <dgm:spPr/>
      <dgm:t>
        <a:bodyPr/>
        <a:lstStyle/>
        <a:p>
          <a:endParaRPr lang="en-US"/>
        </a:p>
      </dgm:t>
    </dgm:pt>
    <dgm:pt modelId="{208D2283-4E96-4DE1-9F9C-691C97717D60}" type="sibTrans" cxnId="{9C4C6FBE-A2E4-4D71-B37F-F286C277F444}">
      <dgm:prSet/>
      <dgm:spPr/>
      <dgm:t>
        <a:bodyPr/>
        <a:lstStyle/>
        <a:p>
          <a:endParaRPr lang="en-US"/>
        </a:p>
      </dgm:t>
    </dgm:pt>
    <dgm:pt modelId="{B337B695-60F5-43AB-9115-8CEBBC5A15B0}" type="pres">
      <dgm:prSet presAssocID="{B6126087-CADD-4AA3-B4B4-0C596DD32DCC}" presName="Name0" presStyleCnt="0">
        <dgm:presLayoutVars>
          <dgm:dir/>
          <dgm:animLvl val="lvl"/>
          <dgm:resizeHandles val="exact"/>
        </dgm:presLayoutVars>
      </dgm:prSet>
      <dgm:spPr/>
    </dgm:pt>
    <dgm:pt modelId="{4F6D7253-4AE8-475A-B039-6243FD788742}" type="pres">
      <dgm:prSet presAssocID="{BC17FDC7-ED7D-4067-A2CC-8CB30F987BD0}" presName="parTxOnly" presStyleLbl="node1" presStyleIdx="0" presStyleCnt="3">
        <dgm:presLayoutVars>
          <dgm:chMax val="0"/>
          <dgm:chPref val="0"/>
          <dgm:bulletEnabled val="1"/>
        </dgm:presLayoutVars>
      </dgm:prSet>
      <dgm:spPr/>
    </dgm:pt>
    <dgm:pt modelId="{AAC8F96A-B4F9-4C69-9476-AB0824C7A10A}" type="pres">
      <dgm:prSet presAssocID="{3B0395C0-A2F3-422D-98D7-3BD185D0556F}" presName="parTxOnlySpace" presStyleCnt="0"/>
      <dgm:spPr/>
    </dgm:pt>
    <dgm:pt modelId="{0CC54090-B58F-4ACC-B0A5-4C0945C91CE7}" type="pres">
      <dgm:prSet presAssocID="{9B1DB0A4-1498-4DE9-B420-DB87DB181D18}" presName="parTxOnly" presStyleLbl="node1" presStyleIdx="1" presStyleCnt="3">
        <dgm:presLayoutVars>
          <dgm:chMax val="0"/>
          <dgm:chPref val="0"/>
          <dgm:bulletEnabled val="1"/>
        </dgm:presLayoutVars>
      </dgm:prSet>
      <dgm:spPr/>
    </dgm:pt>
    <dgm:pt modelId="{48DC615F-61F9-4909-B31C-99D40CFA3BBA}" type="pres">
      <dgm:prSet presAssocID="{208D2283-4E96-4DE1-9F9C-691C97717D60}" presName="parTxOnlySpace" presStyleCnt="0"/>
      <dgm:spPr/>
    </dgm:pt>
    <dgm:pt modelId="{4702A270-5BFF-40B8-956B-C8009D3E6112}" type="pres">
      <dgm:prSet presAssocID="{5E019DEA-93F1-4C19-9F56-67BD2CF583EE}" presName="parTxOnly" presStyleLbl="node1" presStyleIdx="2" presStyleCnt="3">
        <dgm:presLayoutVars>
          <dgm:chMax val="0"/>
          <dgm:chPref val="0"/>
          <dgm:bulletEnabled val="1"/>
        </dgm:presLayoutVars>
      </dgm:prSet>
      <dgm:spPr/>
    </dgm:pt>
  </dgm:ptLst>
  <dgm:cxnLst>
    <dgm:cxn modelId="{1D19910E-A128-4292-A7A9-3FFB01383069}" srcId="{B6126087-CADD-4AA3-B4B4-0C596DD32DCC}" destId="{BC17FDC7-ED7D-4067-A2CC-8CB30F987BD0}" srcOrd="0" destOrd="0" parTransId="{A18ED6A9-3204-427A-8E61-95F97B441334}" sibTransId="{3B0395C0-A2F3-422D-98D7-3BD185D0556F}"/>
    <dgm:cxn modelId="{722C9C30-4455-4D2C-B532-91511A14CDE4}" type="presOf" srcId="{B6126087-CADD-4AA3-B4B4-0C596DD32DCC}" destId="{B337B695-60F5-43AB-9115-8CEBBC5A15B0}" srcOrd="0" destOrd="0" presId="urn:microsoft.com/office/officeart/2005/8/layout/chevron1"/>
    <dgm:cxn modelId="{14C20839-9D49-49AE-A0EC-2A4116154C31}" type="presOf" srcId="{9B1DB0A4-1498-4DE9-B420-DB87DB181D18}" destId="{0CC54090-B58F-4ACC-B0A5-4C0945C91CE7}" srcOrd="0" destOrd="0" presId="urn:microsoft.com/office/officeart/2005/8/layout/chevron1"/>
    <dgm:cxn modelId="{00012F9F-AD4A-4514-B18E-93C17BD5D48C}" type="presOf" srcId="{BC17FDC7-ED7D-4067-A2CC-8CB30F987BD0}" destId="{4F6D7253-4AE8-475A-B039-6243FD788742}" srcOrd="0" destOrd="0" presId="urn:microsoft.com/office/officeart/2005/8/layout/chevron1"/>
    <dgm:cxn modelId="{59747CBC-CF78-4CFF-A5A1-4023AB7F7E51}" type="presOf" srcId="{5E019DEA-93F1-4C19-9F56-67BD2CF583EE}" destId="{4702A270-5BFF-40B8-956B-C8009D3E6112}" srcOrd="0" destOrd="0" presId="urn:microsoft.com/office/officeart/2005/8/layout/chevron1"/>
    <dgm:cxn modelId="{9C4C6FBE-A2E4-4D71-B37F-F286C277F444}" srcId="{B6126087-CADD-4AA3-B4B4-0C596DD32DCC}" destId="{9B1DB0A4-1498-4DE9-B420-DB87DB181D18}" srcOrd="1" destOrd="0" parTransId="{07D62E2D-1D19-43A3-AE51-0F1C91E4DBD6}" sibTransId="{208D2283-4E96-4DE1-9F9C-691C97717D60}"/>
    <dgm:cxn modelId="{A44DD1E4-0BF0-415F-808F-F579EC5D627E}" srcId="{B6126087-CADD-4AA3-B4B4-0C596DD32DCC}" destId="{5E019DEA-93F1-4C19-9F56-67BD2CF583EE}" srcOrd="2" destOrd="0" parTransId="{F7AE5197-13AB-4CB7-A4F9-05DDF3267F18}" sibTransId="{95F34338-4ED5-4062-8E70-4A0EB4C4E448}"/>
    <dgm:cxn modelId="{00AA0C81-583B-4FBC-8ADF-329FCE89EF4D}" type="presParOf" srcId="{B337B695-60F5-43AB-9115-8CEBBC5A15B0}" destId="{4F6D7253-4AE8-475A-B039-6243FD788742}" srcOrd="0" destOrd="0" presId="urn:microsoft.com/office/officeart/2005/8/layout/chevron1"/>
    <dgm:cxn modelId="{D276EE33-BB0E-43C7-AAE3-9C6DFAF91B7B}" type="presParOf" srcId="{B337B695-60F5-43AB-9115-8CEBBC5A15B0}" destId="{AAC8F96A-B4F9-4C69-9476-AB0824C7A10A}" srcOrd="1" destOrd="0" presId="urn:microsoft.com/office/officeart/2005/8/layout/chevron1"/>
    <dgm:cxn modelId="{F911F200-196E-4062-BA80-051E318E7236}" type="presParOf" srcId="{B337B695-60F5-43AB-9115-8CEBBC5A15B0}" destId="{0CC54090-B58F-4ACC-B0A5-4C0945C91CE7}" srcOrd="2" destOrd="0" presId="urn:microsoft.com/office/officeart/2005/8/layout/chevron1"/>
    <dgm:cxn modelId="{7923FE36-C8D5-4CD7-8901-CB4CFA1553A1}" type="presParOf" srcId="{B337B695-60F5-43AB-9115-8CEBBC5A15B0}" destId="{48DC615F-61F9-4909-B31C-99D40CFA3BBA}" srcOrd="3" destOrd="0" presId="urn:microsoft.com/office/officeart/2005/8/layout/chevron1"/>
    <dgm:cxn modelId="{93AAC62D-1E97-4FA4-ABAD-E3EE09DA0FDB}" type="presParOf" srcId="{B337B695-60F5-43AB-9115-8CEBBC5A15B0}" destId="{4702A270-5BFF-40B8-956B-C8009D3E6112}" srcOrd="4" destOrd="0" presId="urn:microsoft.com/office/officeart/2005/8/layout/chevron1"/>
  </dgm:cxnLst>
  <dgm:bg/>
  <dgm:whole/>
  <dgm:extLst>
    <a:ext uri="http://schemas.microsoft.com/office/drawing/2008/diagram">
      <dsp:dataModelExt xmlns:dsp="http://schemas.microsoft.com/office/drawing/2008/diagram" relId="rId12" minVer="http://schemas.openxmlformats.org/drawingml/2006/diagram"/>
    </a:ext>
    <a:ext uri="{C62137D5-CB1D-491B-B009-E17868A290BF}">
      <dgm14:recolorImg xmlns:dgm14="http://schemas.microsoft.com/office/drawing/2010/diagram" val="1"/>
    </a:ext>
  </dgm:extLst>
</dgm:dataModel>
</file>

<file path=ppt/diagrams/data9.xml><?xml version="1.0" encoding="utf-8"?>
<dgm:dataModel xmlns:dgm="http://schemas.openxmlformats.org/drawingml/2006/diagram" xmlns:a="http://schemas.openxmlformats.org/drawingml/2006/main">
  <dgm:ptLst>
    <dgm:pt modelId="{B6126087-CADD-4AA3-B4B4-0C596DD32DCC}" type="doc">
      <dgm:prSet loTypeId="urn:microsoft.com/office/officeart/2005/8/layout/chevron1" loCatId="process" qsTypeId="urn:microsoft.com/office/officeart/2005/8/quickstyle/simple1" qsCatId="simple" csTypeId="urn:microsoft.com/office/officeart/2005/8/colors/accent1_2" csCatId="accent1" phldr="1"/>
      <dgm:spPr/>
    </dgm:pt>
    <dgm:pt modelId="{BC17FDC7-ED7D-4067-A2CC-8CB30F987BD0}">
      <dgm:prSet phldrT="[Text]"/>
      <dgm:spPr>
        <a:solidFill>
          <a:srgbClr val="2E266D"/>
        </a:solidFill>
        <a:ln>
          <a:solidFill>
            <a:srgbClr val="EEF8EB"/>
          </a:solidFill>
        </a:ln>
      </dgm:spPr>
      <dgm:t>
        <a:bodyPr/>
        <a:lstStyle/>
        <a:p>
          <a:r>
            <a:rPr lang="en-US">
              <a:solidFill>
                <a:srgbClr val="EEF8EB"/>
              </a:solidFill>
            </a:rPr>
            <a:t>What is a Harmful Algal Bloom?</a:t>
          </a:r>
        </a:p>
      </dgm:t>
    </dgm:pt>
    <dgm:pt modelId="{A18ED6A9-3204-427A-8E61-95F97B441334}" type="parTrans" cxnId="{1D19910E-A128-4292-A7A9-3FFB01383069}">
      <dgm:prSet/>
      <dgm:spPr/>
      <dgm:t>
        <a:bodyPr/>
        <a:lstStyle/>
        <a:p>
          <a:endParaRPr lang="en-US"/>
        </a:p>
      </dgm:t>
    </dgm:pt>
    <dgm:pt modelId="{3B0395C0-A2F3-422D-98D7-3BD185D0556F}" type="sibTrans" cxnId="{1D19910E-A128-4292-A7A9-3FFB01383069}">
      <dgm:prSet/>
      <dgm:spPr/>
      <dgm:t>
        <a:bodyPr/>
        <a:lstStyle/>
        <a:p>
          <a:endParaRPr lang="en-US"/>
        </a:p>
      </dgm:t>
    </dgm:pt>
    <dgm:pt modelId="{5E019DEA-93F1-4C19-9F56-67BD2CF583EE}">
      <dgm:prSet phldrT="[Text]"/>
      <dgm:spPr>
        <a:solidFill>
          <a:srgbClr val="2E266D"/>
        </a:solidFill>
        <a:ln>
          <a:solidFill>
            <a:srgbClr val="EEF8EB"/>
          </a:solidFill>
        </a:ln>
      </dgm:spPr>
      <dgm:t>
        <a:bodyPr/>
        <a:lstStyle/>
        <a:p>
          <a:pPr rtl="0"/>
          <a:r>
            <a:rPr lang="en-US">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Reporting HABs</a:t>
          </a:r>
        </a:p>
      </dgm:t>
    </dgm:pt>
    <dgm:pt modelId="{F7AE5197-13AB-4CB7-A4F9-05DDF3267F18}" type="parTrans" cxnId="{A44DD1E4-0BF0-415F-808F-F579EC5D627E}">
      <dgm:prSet/>
      <dgm:spPr/>
      <dgm:t>
        <a:bodyPr/>
        <a:lstStyle/>
        <a:p>
          <a:endParaRPr lang="en-US"/>
        </a:p>
      </dgm:t>
    </dgm:pt>
    <dgm:pt modelId="{95F34338-4ED5-4062-8E70-4A0EB4C4E448}" type="sibTrans" cxnId="{A44DD1E4-0BF0-415F-808F-F579EC5D627E}">
      <dgm:prSet/>
      <dgm:spPr/>
      <dgm:t>
        <a:bodyPr/>
        <a:lstStyle/>
        <a:p>
          <a:endParaRPr lang="en-US"/>
        </a:p>
      </dgm:t>
    </dgm:pt>
    <dgm:pt modelId="{9B1DB0A4-1498-4DE9-B420-DB87DB181D18}">
      <dgm:prSet phldrT="[Text]"/>
      <dgm:spPr>
        <a:solidFill>
          <a:srgbClr val="2E266D"/>
        </a:solidFill>
        <a:ln>
          <a:solidFill>
            <a:srgbClr val="EEF8EB"/>
          </a:solidFill>
        </a:ln>
      </dgm:spPr>
      <dgm:t>
        <a:bodyPr/>
        <a:lstStyle/>
        <a:p>
          <a:r>
            <a:rPr lang="en-US">
              <a:solidFill>
                <a:schemeClr val="bg1">
                  <a:lumMod val="65000"/>
                </a:schemeClr>
              </a:solidFill>
              <a:latin typeface="Calibri" panose="020F0502020204030204" pitchFamily="34" charset="0"/>
              <a:ea typeface="Calibri" panose="020F0502020204030204" pitchFamily="34" charset="0"/>
              <a:cs typeface="Calibri" panose="020F0502020204030204" pitchFamily="34" charset="0"/>
            </a:rPr>
            <a:t>Identifying HABs</a:t>
          </a:r>
        </a:p>
      </dgm:t>
    </dgm:pt>
    <dgm:pt modelId="{07D62E2D-1D19-43A3-AE51-0F1C91E4DBD6}" type="parTrans" cxnId="{9C4C6FBE-A2E4-4D71-B37F-F286C277F444}">
      <dgm:prSet/>
      <dgm:spPr/>
      <dgm:t>
        <a:bodyPr/>
        <a:lstStyle/>
        <a:p>
          <a:endParaRPr lang="en-US"/>
        </a:p>
      </dgm:t>
    </dgm:pt>
    <dgm:pt modelId="{208D2283-4E96-4DE1-9F9C-691C97717D60}" type="sibTrans" cxnId="{9C4C6FBE-A2E4-4D71-B37F-F286C277F444}">
      <dgm:prSet/>
      <dgm:spPr/>
      <dgm:t>
        <a:bodyPr/>
        <a:lstStyle/>
        <a:p>
          <a:endParaRPr lang="en-US"/>
        </a:p>
      </dgm:t>
    </dgm:pt>
    <dgm:pt modelId="{B337B695-60F5-43AB-9115-8CEBBC5A15B0}" type="pres">
      <dgm:prSet presAssocID="{B6126087-CADD-4AA3-B4B4-0C596DD32DCC}" presName="Name0" presStyleCnt="0">
        <dgm:presLayoutVars>
          <dgm:dir/>
          <dgm:animLvl val="lvl"/>
          <dgm:resizeHandles val="exact"/>
        </dgm:presLayoutVars>
      </dgm:prSet>
      <dgm:spPr/>
    </dgm:pt>
    <dgm:pt modelId="{4F6D7253-4AE8-475A-B039-6243FD788742}" type="pres">
      <dgm:prSet presAssocID="{BC17FDC7-ED7D-4067-A2CC-8CB30F987BD0}" presName="parTxOnly" presStyleLbl="node1" presStyleIdx="0" presStyleCnt="3">
        <dgm:presLayoutVars>
          <dgm:chMax val="0"/>
          <dgm:chPref val="0"/>
          <dgm:bulletEnabled val="1"/>
        </dgm:presLayoutVars>
      </dgm:prSet>
      <dgm:spPr/>
    </dgm:pt>
    <dgm:pt modelId="{AAC8F96A-B4F9-4C69-9476-AB0824C7A10A}" type="pres">
      <dgm:prSet presAssocID="{3B0395C0-A2F3-422D-98D7-3BD185D0556F}" presName="parTxOnlySpace" presStyleCnt="0"/>
      <dgm:spPr/>
    </dgm:pt>
    <dgm:pt modelId="{0CC54090-B58F-4ACC-B0A5-4C0945C91CE7}" type="pres">
      <dgm:prSet presAssocID="{9B1DB0A4-1498-4DE9-B420-DB87DB181D18}" presName="parTxOnly" presStyleLbl="node1" presStyleIdx="1" presStyleCnt="3">
        <dgm:presLayoutVars>
          <dgm:chMax val="0"/>
          <dgm:chPref val="0"/>
          <dgm:bulletEnabled val="1"/>
        </dgm:presLayoutVars>
      </dgm:prSet>
      <dgm:spPr/>
    </dgm:pt>
    <dgm:pt modelId="{48DC615F-61F9-4909-B31C-99D40CFA3BBA}" type="pres">
      <dgm:prSet presAssocID="{208D2283-4E96-4DE1-9F9C-691C97717D60}" presName="parTxOnlySpace" presStyleCnt="0"/>
      <dgm:spPr/>
    </dgm:pt>
    <dgm:pt modelId="{4702A270-5BFF-40B8-956B-C8009D3E6112}" type="pres">
      <dgm:prSet presAssocID="{5E019DEA-93F1-4C19-9F56-67BD2CF583EE}" presName="parTxOnly" presStyleLbl="node1" presStyleIdx="2" presStyleCnt="3">
        <dgm:presLayoutVars>
          <dgm:chMax val="0"/>
          <dgm:chPref val="0"/>
          <dgm:bulletEnabled val="1"/>
        </dgm:presLayoutVars>
      </dgm:prSet>
      <dgm:spPr/>
    </dgm:pt>
  </dgm:ptLst>
  <dgm:cxnLst>
    <dgm:cxn modelId="{1D19910E-A128-4292-A7A9-3FFB01383069}" srcId="{B6126087-CADD-4AA3-B4B4-0C596DD32DCC}" destId="{BC17FDC7-ED7D-4067-A2CC-8CB30F987BD0}" srcOrd="0" destOrd="0" parTransId="{A18ED6A9-3204-427A-8E61-95F97B441334}" sibTransId="{3B0395C0-A2F3-422D-98D7-3BD185D0556F}"/>
    <dgm:cxn modelId="{722C9C30-4455-4D2C-B532-91511A14CDE4}" type="presOf" srcId="{B6126087-CADD-4AA3-B4B4-0C596DD32DCC}" destId="{B337B695-60F5-43AB-9115-8CEBBC5A15B0}" srcOrd="0" destOrd="0" presId="urn:microsoft.com/office/officeart/2005/8/layout/chevron1"/>
    <dgm:cxn modelId="{14C20839-9D49-49AE-A0EC-2A4116154C31}" type="presOf" srcId="{9B1DB0A4-1498-4DE9-B420-DB87DB181D18}" destId="{0CC54090-B58F-4ACC-B0A5-4C0945C91CE7}" srcOrd="0" destOrd="0" presId="urn:microsoft.com/office/officeart/2005/8/layout/chevron1"/>
    <dgm:cxn modelId="{00012F9F-AD4A-4514-B18E-93C17BD5D48C}" type="presOf" srcId="{BC17FDC7-ED7D-4067-A2CC-8CB30F987BD0}" destId="{4F6D7253-4AE8-475A-B039-6243FD788742}" srcOrd="0" destOrd="0" presId="urn:microsoft.com/office/officeart/2005/8/layout/chevron1"/>
    <dgm:cxn modelId="{59747CBC-CF78-4CFF-A5A1-4023AB7F7E51}" type="presOf" srcId="{5E019DEA-93F1-4C19-9F56-67BD2CF583EE}" destId="{4702A270-5BFF-40B8-956B-C8009D3E6112}" srcOrd="0" destOrd="0" presId="urn:microsoft.com/office/officeart/2005/8/layout/chevron1"/>
    <dgm:cxn modelId="{9C4C6FBE-A2E4-4D71-B37F-F286C277F444}" srcId="{B6126087-CADD-4AA3-B4B4-0C596DD32DCC}" destId="{9B1DB0A4-1498-4DE9-B420-DB87DB181D18}" srcOrd="1" destOrd="0" parTransId="{07D62E2D-1D19-43A3-AE51-0F1C91E4DBD6}" sibTransId="{208D2283-4E96-4DE1-9F9C-691C97717D60}"/>
    <dgm:cxn modelId="{A44DD1E4-0BF0-415F-808F-F579EC5D627E}" srcId="{B6126087-CADD-4AA3-B4B4-0C596DD32DCC}" destId="{5E019DEA-93F1-4C19-9F56-67BD2CF583EE}" srcOrd="2" destOrd="0" parTransId="{F7AE5197-13AB-4CB7-A4F9-05DDF3267F18}" sibTransId="{95F34338-4ED5-4062-8E70-4A0EB4C4E448}"/>
    <dgm:cxn modelId="{00AA0C81-583B-4FBC-8ADF-329FCE89EF4D}" type="presParOf" srcId="{B337B695-60F5-43AB-9115-8CEBBC5A15B0}" destId="{4F6D7253-4AE8-475A-B039-6243FD788742}" srcOrd="0" destOrd="0" presId="urn:microsoft.com/office/officeart/2005/8/layout/chevron1"/>
    <dgm:cxn modelId="{D276EE33-BB0E-43C7-AAE3-9C6DFAF91B7B}" type="presParOf" srcId="{B337B695-60F5-43AB-9115-8CEBBC5A15B0}" destId="{AAC8F96A-B4F9-4C69-9476-AB0824C7A10A}" srcOrd="1" destOrd="0" presId="urn:microsoft.com/office/officeart/2005/8/layout/chevron1"/>
    <dgm:cxn modelId="{F911F200-196E-4062-BA80-051E318E7236}" type="presParOf" srcId="{B337B695-60F5-43AB-9115-8CEBBC5A15B0}" destId="{0CC54090-B58F-4ACC-B0A5-4C0945C91CE7}" srcOrd="2" destOrd="0" presId="urn:microsoft.com/office/officeart/2005/8/layout/chevron1"/>
    <dgm:cxn modelId="{7923FE36-C8D5-4CD7-8901-CB4CFA1553A1}" type="presParOf" srcId="{B337B695-60F5-43AB-9115-8CEBBC5A15B0}" destId="{48DC615F-61F9-4909-B31C-99D40CFA3BBA}" srcOrd="3" destOrd="0" presId="urn:microsoft.com/office/officeart/2005/8/layout/chevron1"/>
    <dgm:cxn modelId="{93AAC62D-1E97-4FA4-ABAD-E3EE09DA0FDB}" type="presParOf" srcId="{B337B695-60F5-43AB-9115-8CEBBC5A15B0}" destId="{4702A270-5BFF-40B8-956B-C8009D3E6112}" srcOrd="4" destOrd="0" presId="urn:microsoft.com/office/officeart/2005/8/layout/chevron1"/>
  </dgm:cxnLst>
  <dgm:bg/>
  <dgm:whole/>
  <dgm:extLst>
    <a:ext uri="http://schemas.microsoft.com/office/drawing/2008/diagram">
      <dsp:dataModelExt xmlns:dsp="http://schemas.microsoft.com/office/drawing/2008/diagram" relId="rId13"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0949BF-0B29-490C-AAA6-069C5ADF208D}">
      <dsp:nvSpPr>
        <dsp:cNvPr id="0" name=""/>
        <dsp:cNvSpPr/>
      </dsp:nvSpPr>
      <dsp:spPr>
        <a:xfrm>
          <a:off x="0" y="637002"/>
          <a:ext cx="6022536" cy="926100"/>
        </a:xfrm>
        <a:prstGeom prst="rect">
          <a:avLst/>
        </a:prstGeom>
        <a:solidFill>
          <a:srgbClr val="EEF8EB">
            <a:alpha val="89804"/>
          </a:srgbClr>
        </a:solidFill>
        <a:ln w="6350" cap="flat" cmpd="sng" algn="ctr">
          <a:solidFill>
            <a:srgbClr val="4A6F73"/>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67416" tIns="249936" rIns="467416"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a:t>Cyanobacteria and HABs ecology</a:t>
          </a:r>
        </a:p>
        <a:p>
          <a:pPr marL="171450" lvl="1" indent="-171450" algn="l" defTabSz="800100">
            <a:lnSpc>
              <a:spcPct val="90000"/>
            </a:lnSpc>
            <a:spcBef>
              <a:spcPct val="0"/>
            </a:spcBef>
            <a:spcAft>
              <a:spcPct val="15000"/>
            </a:spcAft>
            <a:buChar char="•"/>
          </a:pPr>
          <a:r>
            <a:rPr lang="en-US" sz="1800" kern="1200"/>
            <a:t>Impacts of freshwater HABs</a:t>
          </a:r>
        </a:p>
      </dsp:txBody>
      <dsp:txXfrm>
        <a:off x="0" y="637002"/>
        <a:ext cx="6022536" cy="926100"/>
      </dsp:txXfrm>
    </dsp:sp>
    <dsp:sp modelId="{F4CBBF36-5369-4B54-8072-204CAA69E7E2}">
      <dsp:nvSpPr>
        <dsp:cNvPr id="0" name=""/>
        <dsp:cNvSpPr/>
      </dsp:nvSpPr>
      <dsp:spPr>
        <a:xfrm>
          <a:off x="301126" y="113497"/>
          <a:ext cx="4777822" cy="685695"/>
        </a:xfrm>
        <a:prstGeom prst="roundRect">
          <a:avLst/>
        </a:prstGeom>
        <a:solidFill>
          <a:srgbClr val="2E266D"/>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9346" tIns="0" rIns="159346" bIns="0" numCol="1" spcCol="1270" anchor="ctr" anchorCtr="0">
          <a:noAutofit/>
        </a:bodyPr>
        <a:lstStyle/>
        <a:p>
          <a:pPr marL="0" lvl="0" indent="0" algn="l" defTabSz="1066800" rtl="0">
            <a:lnSpc>
              <a:spcPct val="90000"/>
            </a:lnSpc>
            <a:spcBef>
              <a:spcPct val="0"/>
            </a:spcBef>
            <a:spcAft>
              <a:spcPct val="35000"/>
            </a:spcAft>
            <a:buNone/>
          </a:pPr>
          <a:r>
            <a:rPr lang="en-US" sz="2400" kern="1200">
              <a:latin typeface="Calibri Light" panose="020F0302020204030204"/>
            </a:rPr>
            <a:t>1. What</a:t>
          </a:r>
          <a:r>
            <a:rPr lang="en-US" sz="2400" kern="1200"/>
            <a:t> is a “harmful algal bloom”?</a:t>
          </a:r>
        </a:p>
      </dsp:txBody>
      <dsp:txXfrm>
        <a:off x="334599" y="146970"/>
        <a:ext cx="4710876" cy="618749"/>
      </dsp:txXfrm>
    </dsp:sp>
    <dsp:sp modelId="{095B6465-C0CE-482C-962E-8C5E359B0998}">
      <dsp:nvSpPr>
        <dsp:cNvPr id="0" name=""/>
        <dsp:cNvSpPr/>
      </dsp:nvSpPr>
      <dsp:spPr>
        <a:xfrm>
          <a:off x="0" y="2130853"/>
          <a:ext cx="6022536" cy="926100"/>
        </a:xfrm>
        <a:prstGeom prst="rect">
          <a:avLst/>
        </a:prstGeom>
        <a:solidFill>
          <a:srgbClr val="EEF8EB">
            <a:alpha val="89804"/>
          </a:srgbClr>
        </a:solidFill>
        <a:ln w="6350" cap="flat" cmpd="sng" algn="ctr">
          <a:solidFill>
            <a:srgbClr val="4A6F73"/>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67416" tIns="249936" rIns="467416"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a:t>Things that are NOT HABs</a:t>
          </a:r>
        </a:p>
        <a:p>
          <a:pPr marL="171450" lvl="1" indent="-171450" algn="l" defTabSz="800100">
            <a:lnSpc>
              <a:spcPct val="90000"/>
            </a:lnSpc>
            <a:spcBef>
              <a:spcPct val="0"/>
            </a:spcBef>
            <a:spcAft>
              <a:spcPct val="15000"/>
            </a:spcAft>
            <a:buChar char="•"/>
          </a:pPr>
          <a:r>
            <a:rPr lang="en-US" sz="1800" kern="1200"/>
            <a:t>Things that ARE HABs</a:t>
          </a:r>
        </a:p>
      </dsp:txBody>
      <dsp:txXfrm>
        <a:off x="0" y="2130853"/>
        <a:ext cx="6022536" cy="926100"/>
      </dsp:txXfrm>
    </dsp:sp>
    <dsp:sp modelId="{8D01A2D4-B7E5-4379-896A-EB0C44B9F6EE}">
      <dsp:nvSpPr>
        <dsp:cNvPr id="0" name=""/>
        <dsp:cNvSpPr/>
      </dsp:nvSpPr>
      <dsp:spPr>
        <a:xfrm>
          <a:off x="344287" y="1497628"/>
          <a:ext cx="4468553" cy="695001"/>
        </a:xfrm>
        <a:prstGeom prst="roundRect">
          <a:avLst/>
        </a:prstGeom>
        <a:solidFill>
          <a:srgbClr val="2E266D"/>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9346" tIns="0" rIns="159346" bIns="0" numCol="1" spcCol="1270" anchor="ctr" anchorCtr="0">
          <a:noAutofit/>
        </a:bodyPr>
        <a:lstStyle/>
        <a:p>
          <a:pPr marL="0" lvl="0" indent="0" algn="l" defTabSz="1066800" rtl="0">
            <a:lnSpc>
              <a:spcPct val="90000"/>
            </a:lnSpc>
            <a:spcBef>
              <a:spcPct val="0"/>
            </a:spcBef>
            <a:spcAft>
              <a:spcPct val="35000"/>
            </a:spcAft>
            <a:buNone/>
          </a:pPr>
          <a:r>
            <a:rPr lang="en-US" sz="2400" kern="1200">
              <a:latin typeface="Calibri Light" panose="020F0302020204030204"/>
            </a:rPr>
            <a:t>2. </a:t>
          </a:r>
          <a:r>
            <a:rPr lang="en-US" sz="2400" kern="1200"/>
            <a:t>Identifying HABs</a:t>
          </a:r>
        </a:p>
      </dsp:txBody>
      <dsp:txXfrm>
        <a:off x="378214" y="1531555"/>
        <a:ext cx="4400699" cy="627147"/>
      </dsp:txXfrm>
    </dsp:sp>
    <dsp:sp modelId="{A00F2CA6-9D41-400B-B8B0-338442690A09}">
      <dsp:nvSpPr>
        <dsp:cNvPr id="0" name=""/>
        <dsp:cNvSpPr/>
      </dsp:nvSpPr>
      <dsp:spPr>
        <a:xfrm>
          <a:off x="0" y="3575945"/>
          <a:ext cx="6022536" cy="926100"/>
        </a:xfrm>
        <a:prstGeom prst="rect">
          <a:avLst/>
        </a:prstGeom>
        <a:solidFill>
          <a:srgbClr val="EEF8EB">
            <a:alpha val="90000"/>
          </a:srgbClr>
        </a:solidFill>
        <a:ln w="6350" cap="flat" cmpd="sng" algn="ctr">
          <a:solidFill>
            <a:srgbClr val="4A6F73"/>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67416" tIns="249936" rIns="467416"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a:t>CSI’s Cayuga Lake HABs Monitoring Program</a:t>
          </a:r>
        </a:p>
        <a:p>
          <a:pPr marL="171450" lvl="1" indent="-171450" algn="l" defTabSz="800100">
            <a:lnSpc>
              <a:spcPct val="90000"/>
            </a:lnSpc>
            <a:spcBef>
              <a:spcPct val="0"/>
            </a:spcBef>
            <a:spcAft>
              <a:spcPct val="15000"/>
            </a:spcAft>
            <a:buChar char="•"/>
          </a:pPr>
          <a:r>
            <a:rPr lang="en-US" sz="1800" kern="1200" dirty="0"/>
            <a:t>Volunteer duties</a:t>
          </a:r>
        </a:p>
      </dsp:txBody>
      <dsp:txXfrm>
        <a:off x="0" y="3575945"/>
        <a:ext cx="6022536" cy="926100"/>
      </dsp:txXfrm>
    </dsp:sp>
    <dsp:sp modelId="{07BE23A9-5831-424D-A741-C6A087A2AE9E}">
      <dsp:nvSpPr>
        <dsp:cNvPr id="0" name=""/>
        <dsp:cNvSpPr/>
      </dsp:nvSpPr>
      <dsp:spPr>
        <a:xfrm>
          <a:off x="301126" y="3121753"/>
          <a:ext cx="4215775" cy="631312"/>
        </a:xfrm>
        <a:prstGeom prst="roundRect">
          <a:avLst/>
        </a:prstGeom>
        <a:solidFill>
          <a:srgbClr val="2E266D"/>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9346" tIns="0" rIns="159346" bIns="0" numCol="1" spcCol="1270" anchor="ctr" anchorCtr="0">
          <a:noAutofit/>
        </a:bodyPr>
        <a:lstStyle/>
        <a:p>
          <a:pPr marL="0" lvl="0" indent="0" algn="l" defTabSz="1066800" rtl="0">
            <a:lnSpc>
              <a:spcPct val="90000"/>
            </a:lnSpc>
            <a:spcBef>
              <a:spcPct val="0"/>
            </a:spcBef>
            <a:spcAft>
              <a:spcPct val="35000"/>
            </a:spcAft>
            <a:buNone/>
          </a:pPr>
          <a:r>
            <a:rPr lang="en-US" sz="2400" kern="1200">
              <a:latin typeface="Calibri Light" panose="020F0302020204030204"/>
            </a:rPr>
            <a:t>3. </a:t>
          </a:r>
          <a:r>
            <a:rPr lang="en-US" sz="2400" kern="1200"/>
            <a:t>Reporting HABs</a:t>
          </a:r>
        </a:p>
      </dsp:txBody>
      <dsp:txXfrm>
        <a:off x="331944" y="3152571"/>
        <a:ext cx="4154139" cy="56967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6D7253-4AE8-475A-B039-6243FD788742}">
      <dsp:nvSpPr>
        <dsp:cNvPr id="0" name=""/>
        <dsp:cNvSpPr/>
      </dsp:nvSpPr>
      <dsp:spPr>
        <a:xfrm>
          <a:off x="3571"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a:solidFill>
                <a:srgbClr val="EEF8EB"/>
              </a:solidFill>
            </a:rPr>
            <a:t>What is a Harmful Algal Bloom?</a:t>
          </a:r>
        </a:p>
      </dsp:txBody>
      <dsp:txXfrm>
        <a:off x="185846" y="0"/>
        <a:ext cx="3987185" cy="364549"/>
      </dsp:txXfrm>
    </dsp:sp>
    <dsp:sp modelId="{0CC54090-B58F-4ACC-B0A5-4C0945C91CE7}">
      <dsp:nvSpPr>
        <dsp:cNvPr id="0" name=""/>
        <dsp:cNvSpPr/>
      </dsp:nvSpPr>
      <dsp:spPr>
        <a:xfrm>
          <a:off x="3920132"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a:solidFill>
                <a:schemeClr val="bg1">
                  <a:lumMod val="65000"/>
                </a:schemeClr>
              </a:solidFill>
              <a:latin typeface="Calibri" panose="020F0502020204030204" pitchFamily="34" charset="0"/>
              <a:ea typeface="Calibri" panose="020F0502020204030204" pitchFamily="34" charset="0"/>
              <a:cs typeface="Calibri" panose="020F0502020204030204" pitchFamily="34" charset="0"/>
            </a:rPr>
            <a:t>Identifying HABs</a:t>
          </a:r>
        </a:p>
      </dsp:txBody>
      <dsp:txXfrm>
        <a:off x="4102407" y="0"/>
        <a:ext cx="3987185" cy="364549"/>
      </dsp:txXfrm>
    </dsp:sp>
    <dsp:sp modelId="{4702A270-5BFF-40B8-956B-C8009D3E6112}">
      <dsp:nvSpPr>
        <dsp:cNvPr id="0" name=""/>
        <dsp:cNvSpPr/>
      </dsp:nvSpPr>
      <dsp:spPr>
        <a:xfrm>
          <a:off x="7836693"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rtl="0">
            <a:lnSpc>
              <a:spcPct val="90000"/>
            </a:lnSpc>
            <a:spcBef>
              <a:spcPct val="0"/>
            </a:spcBef>
            <a:spcAft>
              <a:spcPct val="35000"/>
            </a:spcAft>
            <a:buNone/>
          </a:pPr>
          <a:r>
            <a:rPr lang="en-US" sz="2100" kern="120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Reporting HABs</a:t>
          </a:r>
        </a:p>
      </dsp:txBody>
      <dsp:txXfrm>
        <a:off x="8018968" y="0"/>
        <a:ext cx="3987185" cy="36454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6D7253-4AE8-475A-B039-6243FD788742}">
      <dsp:nvSpPr>
        <dsp:cNvPr id="0" name=""/>
        <dsp:cNvSpPr/>
      </dsp:nvSpPr>
      <dsp:spPr>
        <a:xfrm>
          <a:off x="3571"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a:solidFill>
                <a:srgbClr val="EEF8EB"/>
              </a:solidFill>
            </a:rPr>
            <a:t>What is a Harmful Algal Bloom?</a:t>
          </a:r>
        </a:p>
      </dsp:txBody>
      <dsp:txXfrm>
        <a:off x="185846" y="0"/>
        <a:ext cx="3987185" cy="364549"/>
      </dsp:txXfrm>
    </dsp:sp>
    <dsp:sp modelId="{0CC54090-B58F-4ACC-B0A5-4C0945C91CE7}">
      <dsp:nvSpPr>
        <dsp:cNvPr id="0" name=""/>
        <dsp:cNvSpPr/>
      </dsp:nvSpPr>
      <dsp:spPr>
        <a:xfrm>
          <a:off x="3920132"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a:solidFill>
                <a:schemeClr val="bg1">
                  <a:lumMod val="65000"/>
                </a:schemeClr>
              </a:solidFill>
              <a:latin typeface="Calibri" panose="020F0502020204030204" pitchFamily="34" charset="0"/>
              <a:ea typeface="Calibri" panose="020F0502020204030204" pitchFamily="34" charset="0"/>
              <a:cs typeface="Calibri" panose="020F0502020204030204" pitchFamily="34" charset="0"/>
            </a:rPr>
            <a:t>Identifying HABs</a:t>
          </a:r>
        </a:p>
      </dsp:txBody>
      <dsp:txXfrm>
        <a:off x="4102407" y="0"/>
        <a:ext cx="3987185" cy="364549"/>
      </dsp:txXfrm>
    </dsp:sp>
    <dsp:sp modelId="{4702A270-5BFF-40B8-956B-C8009D3E6112}">
      <dsp:nvSpPr>
        <dsp:cNvPr id="0" name=""/>
        <dsp:cNvSpPr/>
      </dsp:nvSpPr>
      <dsp:spPr>
        <a:xfrm>
          <a:off x="7836693"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rtl="0">
            <a:lnSpc>
              <a:spcPct val="90000"/>
            </a:lnSpc>
            <a:spcBef>
              <a:spcPct val="0"/>
            </a:spcBef>
            <a:spcAft>
              <a:spcPct val="35000"/>
            </a:spcAft>
            <a:buNone/>
          </a:pPr>
          <a:r>
            <a:rPr lang="en-US" sz="2100" kern="120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Reporting HABs</a:t>
          </a:r>
        </a:p>
      </dsp:txBody>
      <dsp:txXfrm>
        <a:off x="8018968" y="0"/>
        <a:ext cx="3987185" cy="36454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6D7253-4AE8-475A-B039-6243FD788742}">
      <dsp:nvSpPr>
        <dsp:cNvPr id="0" name=""/>
        <dsp:cNvSpPr/>
      </dsp:nvSpPr>
      <dsp:spPr>
        <a:xfrm>
          <a:off x="3571"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a:solidFill>
                <a:srgbClr val="EEF8EB"/>
              </a:solidFill>
            </a:rPr>
            <a:t>What is a Harmful Algal Bloom?</a:t>
          </a:r>
        </a:p>
      </dsp:txBody>
      <dsp:txXfrm>
        <a:off x="185846" y="0"/>
        <a:ext cx="3987185" cy="364549"/>
      </dsp:txXfrm>
    </dsp:sp>
    <dsp:sp modelId="{0CC54090-B58F-4ACC-B0A5-4C0945C91CE7}">
      <dsp:nvSpPr>
        <dsp:cNvPr id="0" name=""/>
        <dsp:cNvSpPr/>
      </dsp:nvSpPr>
      <dsp:spPr>
        <a:xfrm>
          <a:off x="3920132"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a:solidFill>
                <a:schemeClr val="bg1">
                  <a:lumMod val="65000"/>
                </a:schemeClr>
              </a:solidFill>
              <a:latin typeface="Calibri" panose="020F0502020204030204" pitchFamily="34" charset="0"/>
              <a:ea typeface="Calibri" panose="020F0502020204030204" pitchFamily="34" charset="0"/>
              <a:cs typeface="Calibri" panose="020F0502020204030204" pitchFamily="34" charset="0"/>
            </a:rPr>
            <a:t>Identifying HABs</a:t>
          </a:r>
        </a:p>
      </dsp:txBody>
      <dsp:txXfrm>
        <a:off x="4102407" y="0"/>
        <a:ext cx="3987185" cy="364549"/>
      </dsp:txXfrm>
    </dsp:sp>
    <dsp:sp modelId="{4702A270-5BFF-40B8-956B-C8009D3E6112}">
      <dsp:nvSpPr>
        <dsp:cNvPr id="0" name=""/>
        <dsp:cNvSpPr/>
      </dsp:nvSpPr>
      <dsp:spPr>
        <a:xfrm>
          <a:off x="7836693"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rtl="0">
            <a:lnSpc>
              <a:spcPct val="90000"/>
            </a:lnSpc>
            <a:spcBef>
              <a:spcPct val="0"/>
            </a:spcBef>
            <a:spcAft>
              <a:spcPct val="35000"/>
            </a:spcAft>
            <a:buNone/>
          </a:pPr>
          <a:r>
            <a:rPr lang="en-US" sz="2100" kern="120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Reporting HABs</a:t>
          </a:r>
        </a:p>
      </dsp:txBody>
      <dsp:txXfrm>
        <a:off x="8018968" y="0"/>
        <a:ext cx="3987185" cy="364549"/>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6D7253-4AE8-475A-B039-6243FD788742}">
      <dsp:nvSpPr>
        <dsp:cNvPr id="0" name=""/>
        <dsp:cNvSpPr/>
      </dsp:nvSpPr>
      <dsp:spPr>
        <a:xfrm>
          <a:off x="3571"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a:solidFill>
                <a:srgbClr val="EEF8EB"/>
              </a:solidFill>
            </a:rPr>
            <a:t>What is a Harmful Algal Bloom?</a:t>
          </a:r>
        </a:p>
      </dsp:txBody>
      <dsp:txXfrm>
        <a:off x="185846" y="0"/>
        <a:ext cx="3987185" cy="364549"/>
      </dsp:txXfrm>
    </dsp:sp>
    <dsp:sp modelId="{0CC54090-B58F-4ACC-B0A5-4C0945C91CE7}">
      <dsp:nvSpPr>
        <dsp:cNvPr id="0" name=""/>
        <dsp:cNvSpPr/>
      </dsp:nvSpPr>
      <dsp:spPr>
        <a:xfrm>
          <a:off x="3920132"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a:solidFill>
                <a:schemeClr val="bg1">
                  <a:lumMod val="65000"/>
                </a:schemeClr>
              </a:solidFill>
              <a:latin typeface="Calibri" panose="020F0502020204030204" pitchFamily="34" charset="0"/>
              <a:ea typeface="Calibri" panose="020F0502020204030204" pitchFamily="34" charset="0"/>
              <a:cs typeface="Calibri" panose="020F0502020204030204" pitchFamily="34" charset="0"/>
            </a:rPr>
            <a:t>Identifying HABs</a:t>
          </a:r>
        </a:p>
      </dsp:txBody>
      <dsp:txXfrm>
        <a:off x="4102407" y="0"/>
        <a:ext cx="3987185" cy="364549"/>
      </dsp:txXfrm>
    </dsp:sp>
    <dsp:sp modelId="{4702A270-5BFF-40B8-956B-C8009D3E6112}">
      <dsp:nvSpPr>
        <dsp:cNvPr id="0" name=""/>
        <dsp:cNvSpPr/>
      </dsp:nvSpPr>
      <dsp:spPr>
        <a:xfrm>
          <a:off x="7836693"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rtl="0">
            <a:lnSpc>
              <a:spcPct val="90000"/>
            </a:lnSpc>
            <a:spcBef>
              <a:spcPct val="0"/>
            </a:spcBef>
            <a:spcAft>
              <a:spcPct val="35000"/>
            </a:spcAft>
            <a:buNone/>
          </a:pPr>
          <a:r>
            <a:rPr lang="en-US" sz="2100" kern="120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Reporting HABs</a:t>
          </a:r>
        </a:p>
      </dsp:txBody>
      <dsp:txXfrm>
        <a:off x="8018968" y="0"/>
        <a:ext cx="3987185" cy="364549"/>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6D7253-4AE8-475A-B039-6243FD788742}">
      <dsp:nvSpPr>
        <dsp:cNvPr id="0" name=""/>
        <dsp:cNvSpPr/>
      </dsp:nvSpPr>
      <dsp:spPr>
        <a:xfrm>
          <a:off x="3571"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a:solidFill>
                <a:srgbClr val="EEF8EB"/>
              </a:solidFill>
            </a:rPr>
            <a:t>What is a Harmful Algal Bloom?</a:t>
          </a:r>
        </a:p>
      </dsp:txBody>
      <dsp:txXfrm>
        <a:off x="185846" y="0"/>
        <a:ext cx="3987185" cy="364549"/>
      </dsp:txXfrm>
    </dsp:sp>
    <dsp:sp modelId="{0CC54090-B58F-4ACC-B0A5-4C0945C91CE7}">
      <dsp:nvSpPr>
        <dsp:cNvPr id="0" name=""/>
        <dsp:cNvSpPr/>
      </dsp:nvSpPr>
      <dsp:spPr>
        <a:xfrm>
          <a:off x="3920132"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a:solidFill>
                <a:schemeClr val="bg1">
                  <a:lumMod val="65000"/>
                </a:schemeClr>
              </a:solidFill>
              <a:latin typeface="Calibri Light" panose="020F0302020204030204"/>
            </a:rPr>
            <a:t>Identifying</a:t>
          </a:r>
          <a:r>
            <a:rPr lang="en-US" sz="2100" kern="1200">
              <a:solidFill>
                <a:schemeClr val="bg1">
                  <a:lumMod val="65000"/>
                </a:schemeClr>
              </a:solidFill>
            </a:rPr>
            <a:t> HABs</a:t>
          </a:r>
        </a:p>
      </dsp:txBody>
      <dsp:txXfrm>
        <a:off x="4102407" y="0"/>
        <a:ext cx="3987185" cy="364549"/>
      </dsp:txXfrm>
    </dsp:sp>
    <dsp:sp modelId="{4702A270-5BFF-40B8-956B-C8009D3E6112}">
      <dsp:nvSpPr>
        <dsp:cNvPr id="0" name=""/>
        <dsp:cNvSpPr/>
      </dsp:nvSpPr>
      <dsp:spPr>
        <a:xfrm>
          <a:off x="7836693"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rtl="0">
            <a:lnSpc>
              <a:spcPct val="90000"/>
            </a:lnSpc>
            <a:spcBef>
              <a:spcPct val="0"/>
            </a:spcBef>
            <a:spcAft>
              <a:spcPct val="35000"/>
            </a:spcAft>
            <a:buNone/>
          </a:pPr>
          <a:r>
            <a:rPr lang="en-US" sz="2100" kern="1200">
              <a:solidFill>
                <a:schemeClr val="bg1">
                  <a:lumMod val="50000"/>
                </a:schemeClr>
              </a:solidFill>
              <a:latin typeface="Calibri Light" panose="020F0302020204030204"/>
            </a:rPr>
            <a:t>Reporting HABs</a:t>
          </a:r>
          <a:endParaRPr lang="en-US" sz="2100" kern="1200">
            <a:solidFill>
              <a:schemeClr val="bg1">
                <a:lumMod val="50000"/>
              </a:schemeClr>
            </a:solidFill>
          </a:endParaRPr>
        </a:p>
      </dsp:txBody>
      <dsp:txXfrm>
        <a:off x="8018968" y="0"/>
        <a:ext cx="3987185" cy="364549"/>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6D7253-4AE8-475A-B039-6243FD788742}">
      <dsp:nvSpPr>
        <dsp:cNvPr id="0" name=""/>
        <dsp:cNvSpPr/>
      </dsp:nvSpPr>
      <dsp:spPr>
        <a:xfrm>
          <a:off x="3571"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a:solidFill>
                <a:srgbClr val="EEF8EB"/>
              </a:solidFill>
            </a:rPr>
            <a:t>What is a Harmful Algal Bloom?</a:t>
          </a:r>
        </a:p>
      </dsp:txBody>
      <dsp:txXfrm>
        <a:off x="185846" y="0"/>
        <a:ext cx="3987185" cy="364549"/>
      </dsp:txXfrm>
    </dsp:sp>
    <dsp:sp modelId="{0CC54090-B58F-4ACC-B0A5-4C0945C91CE7}">
      <dsp:nvSpPr>
        <dsp:cNvPr id="0" name=""/>
        <dsp:cNvSpPr/>
      </dsp:nvSpPr>
      <dsp:spPr>
        <a:xfrm>
          <a:off x="3920132"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a:solidFill>
                <a:schemeClr val="bg1">
                  <a:lumMod val="65000"/>
                </a:schemeClr>
              </a:solidFill>
              <a:latin typeface="Calibri Light" panose="020F0302020204030204"/>
            </a:rPr>
            <a:t>Identifying</a:t>
          </a:r>
          <a:r>
            <a:rPr lang="en-US" sz="2100" kern="1200">
              <a:solidFill>
                <a:schemeClr val="bg1">
                  <a:lumMod val="65000"/>
                </a:schemeClr>
              </a:solidFill>
            </a:rPr>
            <a:t> HABs</a:t>
          </a:r>
        </a:p>
      </dsp:txBody>
      <dsp:txXfrm>
        <a:off x="4102407" y="0"/>
        <a:ext cx="3987185" cy="364549"/>
      </dsp:txXfrm>
    </dsp:sp>
    <dsp:sp modelId="{4702A270-5BFF-40B8-956B-C8009D3E6112}">
      <dsp:nvSpPr>
        <dsp:cNvPr id="0" name=""/>
        <dsp:cNvSpPr/>
      </dsp:nvSpPr>
      <dsp:spPr>
        <a:xfrm>
          <a:off x="7836693"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rtl="0">
            <a:lnSpc>
              <a:spcPct val="90000"/>
            </a:lnSpc>
            <a:spcBef>
              <a:spcPct val="0"/>
            </a:spcBef>
            <a:spcAft>
              <a:spcPct val="35000"/>
            </a:spcAft>
            <a:buNone/>
          </a:pPr>
          <a:r>
            <a:rPr lang="en-US" sz="2100" kern="1200">
              <a:solidFill>
                <a:schemeClr val="bg1">
                  <a:lumMod val="50000"/>
                </a:schemeClr>
              </a:solidFill>
              <a:latin typeface="Calibri Light" panose="020F0302020204030204"/>
            </a:rPr>
            <a:t>Reporting HABs</a:t>
          </a:r>
          <a:endParaRPr lang="en-US" sz="2100" kern="1200">
            <a:solidFill>
              <a:schemeClr val="bg1">
                <a:lumMod val="50000"/>
              </a:schemeClr>
            </a:solidFill>
          </a:endParaRPr>
        </a:p>
      </dsp:txBody>
      <dsp:txXfrm>
        <a:off x="8018968" y="0"/>
        <a:ext cx="3987185" cy="364549"/>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6D7253-4AE8-475A-B039-6243FD788742}">
      <dsp:nvSpPr>
        <dsp:cNvPr id="0" name=""/>
        <dsp:cNvSpPr/>
      </dsp:nvSpPr>
      <dsp:spPr>
        <a:xfrm>
          <a:off x="3571"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a:solidFill>
                <a:srgbClr val="EEF8EB"/>
              </a:solidFill>
            </a:rPr>
            <a:t>What is a Harmful Algal Bloom?</a:t>
          </a:r>
        </a:p>
      </dsp:txBody>
      <dsp:txXfrm>
        <a:off x="185846" y="0"/>
        <a:ext cx="3987185" cy="364549"/>
      </dsp:txXfrm>
    </dsp:sp>
    <dsp:sp modelId="{0CC54090-B58F-4ACC-B0A5-4C0945C91CE7}">
      <dsp:nvSpPr>
        <dsp:cNvPr id="0" name=""/>
        <dsp:cNvSpPr/>
      </dsp:nvSpPr>
      <dsp:spPr>
        <a:xfrm>
          <a:off x="3920132"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a:solidFill>
                <a:schemeClr val="bg1">
                  <a:lumMod val="65000"/>
                </a:schemeClr>
              </a:solidFill>
              <a:latin typeface="Calibri" panose="020F0502020204030204" pitchFamily="34" charset="0"/>
              <a:ea typeface="Calibri" panose="020F0502020204030204" pitchFamily="34" charset="0"/>
              <a:cs typeface="Calibri" panose="020F0502020204030204" pitchFamily="34" charset="0"/>
            </a:rPr>
            <a:t>Identifying HABs</a:t>
          </a:r>
        </a:p>
      </dsp:txBody>
      <dsp:txXfrm>
        <a:off x="4102407" y="0"/>
        <a:ext cx="3987185" cy="364549"/>
      </dsp:txXfrm>
    </dsp:sp>
    <dsp:sp modelId="{4702A270-5BFF-40B8-956B-C8009D3E6112}">
      <dsp:nvSpPr>
        <dsp:cNvPr id="0" name=""/>
        <dsp:cNvSpPr/>
      </dsp:nvSpPr>
      <dsp:spPr>
        <a:xfrm>
          <a:off x="7836693"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rtl="0">
            <a:lnSpc>
              <a:spcPct val="90000"/>
            </a:lnSpc>
            <a:spcBef>
              <a:spcPct val="0"/>
            </a:spcBef>
            <a:spcAft>
              <a:spcPct val="35000"/>
            </a:spcAft>
            <a:buNone/>
          </a:pPr>
          <a:r>
            <a:rPr lang="en-US" sz="2100" kern="120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Reporting HABs</a:t>
          </a:r>
        </a:p>
      </dsp:txBody>
      <dsp:txXfrm>
        <a:off x="8018968" y="0"/>
        <a:ext cx="3987185" cy="364549"/>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6D7253-4AE8-475A-B039-6243FD788742}">
      <dsp:nvSpPr>
        <dsp:cNvPr id="0" name=""/>
        <dsp:cNvSpPr/>
      </dsp:nvSpPr>
      <dsp:spPr>
        <a:xfrm>
          <a:off x="3571"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a:solidFill>
                <a:schemeClr val="bg1">
                  <a:lumMod val="50000"/>
                </a:schemeClr>
              </a:solidFill>
            </a:rPr>
            <a:t>What is a Harmful Algal Bloom?</a:t>
          </a:r>
        </a:p>
      </dsp:txBody>
      <dsp:txXfrm>
        <a:off x="185846" y="0"/>
        <a:ext cx="3987185" cy="364549"/>
      </dsp:txXfrm>
    </dsp:sp>
    <dsp:sp modelId="{0CC54090-B58F-4ACC-B0A5-4C0945C91CE7}">
      <dsp:nvSpPr>
        <dsp:cNvPr id="0" name=""/>
        <dsp:cNvSpPr/>
      </dsp:nvSpPr>
      <dsp:spPr>
        <a:xfrm>
          <a:off x="3920132"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a:solidFill>
                <a:srgbClr val="EEF8EB"/>
              </a:solidFill>
              <a:latin typeface="+mn-lt"/>
            </a:rPr>
            <a:t>Identifying HABs</a:t>
          </a:r>
        </a:p>
      </dsp:txBody>
      <dsp:txXfrm>
        <a:off x="4102407" y="0"/>
        <a:ext cx="3987185" cy="364549"/>
      </dsp:txXfrm>
    </dsp:sp>
    <dsp:sp modelId="{4702A270-5BFF-40B8-956B-C8009D3E6112}">
      <dsp:nvSpPr>
        <dsp:cNvPr id="0" name=""/>
        <dsp:cNvSpPr/>
      </dsp:nvSpPr>
      <dsp:spPr>
        <a:xfrm>
          <a:off x="7836693"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rtl="0">
            <a:lnSpc>
              <a:spcPct val="90000"/>
            </a:lnSpc>
            <a:spcBef>
              <a:spcPct val="0"/>
            </a:spcBef>
            <a:spcAft>
              <a:spcPct val="35000"/>
            </a:spcAft>
            <a:buNone/>
          </a:pPr>
          <a:r>
            <a:rPr lang="en-US" sz="2100" kern="1200">
              <a:solidFill>
                <a:schemeClr val="bg1">
                  <a:lumMod val="50000"/>
                </a:schemeClr>
              </a:solidFill>
              <a:latin typeface="Calibri" panose="020F0502020204030204" pitchFamily="34" charset="0"/>
              <a:cs typeface="Calibri" panose="020F0502020204030204" pitchFamily="34" charset="0"/>
            </a:rPr>
            <a:t>Reporting HABs</a:t>
          </a:r>
        </a:p>
      </dsp:txBody>
      <dsp:txXfrm>
        <a:off x="8018968" y="0"/>
        <a:ext cx="3987185" cy="364549"/>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6D7253-4AE8-475A-B039-6243FD788742}">
      <dsp:nvSpPr>
        <dsp:cNvPr id="0" name=""/>
        <dsp:cNvSpPr/>
      </dsp:nvSpPr>
      <dsp:spPr>
        <a:xfrm>
          <a:off x="3571"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a:solidFill>
                <a:schemeClr val="bg1">
                  <a:lumMod val="50000"/>
                </a:schemeClr>
              </a:solidFill>
            </a:rPr>
            <a:t>What is a Harmful Algal Bloom?</a:t>
          </a:r>
        </a:p>
      </dsp:txBody>
      <dsp:txXfrm>
        <a:off x="185846" y="0"/>
        <a:ext cx="3987185" cy="364549"/>
      </dsp:txXfrm>
    </dsp:sp>
    <dsp:sp modelId="{0CC54090-B58F-4ACC-B0A5-4C0945C91CE7}">
      <dsp:nvSpPr>
        <dsp:cNvPr id="0" name=""/>
        <dsp:cNvSpPr/>
      </dsp:nvSpPr>
      <dsp:spPr>
        <a:xfrm>
          <a:off x="3920132"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a:solidFill>
                <a:srgbClr val="EEF8EB"/>
              </a:solidFill>
              <a:latin typeface="+mn-lt"/>
            </a:rPr>
            <a:t>Identifying HABs</a:t>
          </a:r>
        </a:p>
      </dsp:txBody>
      <dsp:txXfrm>
        <a:off x="4102407" y="0"/>
        <a:ext cx="3987185" cy="364549"/>
      </dsp:txXfrm>
    </dsp:sp>
    <dsp:sp modelId="{4702A270-5BFF-40B8-956B-C8009D3E6112}">
      <dsp:nvSpPr>
        <dsp:cNvPr id="0" name=""/>
        <dsp:cNvSpPr/>
      </dsp:nvSpPr>
      <dsp:spPr>
        <a:xfrm>
          <a:off x="7836693"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rtl="0">
            <a:lnSpc>
              <a:spcPct val="90000"/>
            </a:lnSpc>
            <a:spcBef>
              <a:spcPct val="0"/>
            </a:spcBef>
            <a:spcAft>
              <a:spcPct val="35000"/>
            </a:spcAft>
            <a:buNone/>
          </a:pPr>
          <a:r>
            <a:rPr lang="en-US" sz="2100" kern="1200">
              <a:solidFill>
                <a:schemeClr val="bg1">
                  <a:lumMod val="50000"/>
                </a:schemeClr>
              </a:solidFill>
              <a:latin typeface="Calibri" panose="020F0502020204030204" pitchFamily="34" charset="0"/>
              <a:cs typeface="Calibri" panose="020F0502020204030204" pitchFamily="34" charset="0"/>
            </a:rPr>
            <a:t>Reporting HABs</a:t>
          </a:r>
        </a:p>
      </dsp:txBody>
      <dsp:txXfrm>
        <a:off x="8018968" y="0"/>
        <a:ext cx="3987185" cy="364549"/>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6D7253-4AE8-475A-B039-6243FD788742}">
      <dsp:nvSpPr>
        <dsp:cNvPr id="0" name=""/>
        <dsp:cNvSpPr/>
      </dsp:nvSpPr>
      <dsp:spPr>
        <a:xfrm>
          <a:off x="3571"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a:solidFill>
                <a:schemeClr val="bg1">
                  <a:lumMod val="50000"/>
                </a:schemeClr>
              </a:solidFill>
            </a:rPr>
            <a:t>What is a Harmful Algal Bloom?</a:t>
          </a:r>
        </a:p>
      </dsp:txBody>
      <dsp:txXfrm>
        <a:off x="185846" y="0"/>
        <a:ext cx="3987185" cy="364549"/>
      </dsp:txXfrm>
    </dsp:sp>
    <dsp:sp modelId="{0CC54090-B58F-4ACC-B0A5-4C0945C91CE7}">
      <dsp:nvSpPr>
        <dsp:cNvPr id="0" name=""/>
        <dsp:cNvSpPr/>
      </dsp:nvSpPr>
      <dsp:spPr>
        <a:xfrm>
          <a:off x="3920132"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a:solidFill>
                <a:srgbClr val="EEF8EB"/>
              </a:solidFill>
              <a:latin typeface="+mn-lt"/>
            </a:rPr>
            <a:t>Identifying HABs</a:t>
          </a:r>
        </a:p>
      </dsp:txBody>
      <dsp:txXfrm>
        <a:off x="4102407" y="0"/>
        <a:ext cx="3987185" cy="364549"/>
      </dsp:txXfrm>
    </dsp:sp>
    <dsp:sp modelId="{4702A270-5BFF-40B8-956B-C8009D3E6112}">
      <dsp:nvSpPr>
        <dsp:cNvPr id="0" name=""/>
        <dsp:cNvSpPr/>
      </dsp:nvSpPr>
      <dsp:spPr>
        <a:xfrm>
          <a:off x="7836693"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rtl="0">
            <a:lnSpc>
              <a:spcPct val="90000"/>
            </a:lnSpc>
            <a:spcBef>
              <a:spcPct val="0"/>
            </a:spcBef>
            <a:spcAft>
              <a:spcPct val="35000"/>
            </a:spcAft>
            <a:buNone/>
          </a:pPr>
          <a:r>
            <a:rPr lang="en-US" sz="2100" kern="1200">
              <a:solidFill>
                <a:schemeClr val="bg1">
                  <a:lumMod val="50000"/>
                </a:schemeClr>
              </a:solidFill>
              <a:latin typeface="Calibri" panose="020F0502020204030204" pitchFamily="34" charset="0"/>
              <a:cs typeface="Calibri" panose="020F0502020204030204" pitchFamily="34" charset="0"/>
            </a:rPr>
            <a:t>Reporting HABs</a:t>
          </a:r>
        </a:p>
      </dsp:txBody>
      <dsp:txXfrm>
        <a:off x="8018968" y="0"/>
        <a:ext cx="3987185" cy="36454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6D7253-4AE8-475A-B039-6243FD788742}">
      <dsp:nvSpPr>
        <dsp:cNvPr id="0" name=""/>
        <dsp:cNvSpPr/>
      </dsp:nvSpPr>
      <dsp:spPr>
        <a:xfrm>
          <a:off x="3571"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a:solidFill>
                <a:srgbClr val="EEF8EB"/>
              </a:solidFill>
            </a:rPr>
            <a:t>What is a Harmful Algal Bloom?</a:t>
          </a:r>
        </a:p>
      </dsp:txBody>
      <dsp:txXfrm>
        <a:off x="185846" y="0"/>
        <a:ext cx="3987185" cy="364549"/>
      </dsp:txXfrm>
    </dsp:sp>
    <dsp:sp modelId="{0CC54090-B58F-4ACC-B0A5-4C0945C91CE7}">
      <dsp:nvSpPr>
        <dsp:cNvPr id="0" name=""/>
        <dsp:cNvSpPr/>
      </dsp:nvSpPr>
      <dsp:spPr>
        <a:xfrm>
          <a:off x="3920132"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rtl="0">
            <a:lnSpc>
              <a:spcPct val="90000"/>
            </a:lnSpc>
            <a:spcBef>
              <a:spcPct val="0"/>
            </a:spcBef>
            <a:spcAft>
              <a:spcPct val="35000"/>
            </a:spcAft>
            <a:buNone/>
          </a:pPr>
          <a:r>
            <a:rPr lang="en-US" sz="2100" b="0" kern="1200">
              <a:solidFill>
                <a:schemeClr val="bg1">
                  <a:lumMod val="65000"/>
                </a:schemeClr>
              </a:solidFill>
              <a:latin typeface="+mn-lt"/>
            </a:rPr>
            <a:t>Identifying HABs</a:t>
          </a:r>
        </a:p>
      </dsp:txBody>
      <dsp:txXfrm>
        <a:off x="4102407" y="0"/>
        <a:ext cx="3987185" cy="364549"/>
      </dsp:txXfrm>
    </dsp:sp>
    <dsp:sp modelId="{4702A270-5BFF-40B8-956B-C8009D3E6112}">
      <dsp:nvSpPr>
        <dsp:cNvPr id="0" name=""/>
        <dsp:cNvSpPr/>
      </dsp:nvSpPr>
      <dsp:spPr>
        <a:xfrm>
          <a:off x="7836693"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rtl="0">
            <a:lnSpc>
              <a:spcPct val="90000"/>
            </a:lnSpc>
            <a:spcBef>
              <a:spcPct val="0"/>
            </a:spcBef>
            <a:spcAft>
              <a:spcPct val="35000"/>
            </a:spcAft>
            <a:buNone/>
          </a:pPr>
          <a:r>
            <a:rPr lang="en-US" sz="2100" b="0" kern="120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Reporting HABs</a:t>
          </a:r>
        </a:p>
      </dsp:txBody>
      <dsp:txXfrm>
        <a:off x="8018968" y="0"/>
        <a:ext cx="3987185" cy="364549"/>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6D7253-4AE8-475A-B039-6243FD788742}">
      <dsp:nvSpPr>
        <dsp:cNvPr id="0" name=""/>
        <dsp:cNvSpPr/>
      </dsp:nvSpPr>
      <dsp:spPr>
        <a:xfrm>
          <a:off x="3571"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a:solidFill>
                <a:schemeClr val="bg1">
                  <a:lumMod val="50000"/>
                </a:schemeClr>
              </a:solidFill>
            </a:rPr>
            <a:t>What is a Harmful Algal Bloom?</a:t>
          </a:r>
        </a:p>
      </dsp:txBody>
      <dsp:txXfrm>
        <a:off x="185846" y="0"/>
        <a:ext cx="3987185" cy="364549"/>
      </dsp:txXfrm>
    </dsp:sp>
    <dsp:sp modelId="{0CC54090-B58F-4ACC-B0A5-4C0945C91CE7}">
      <dsp:nvSpPr>
        <dsp:cNvPr id="0" name=""/>
        <dsp:cNvSpPr/>
      </dsp:nvSpPr>
      <dsp:spPr>
        <a:xfrm>
          <a:off x="3920132"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a:solidFill>
                <a:srgbClr val="EEF8EB"/>
              </a:solidFill>
              <a:latin typeface="+mn-lt"/>
            </a:rPr>
            <a:t>Identifying HABs</a:t>
          </a:r>
        </a:p>
      </dsp:txBody>
      <dsp:txXfrm>
        <a:off x="4102407" y="0"/>
        <a:ext cx="3987185" cy="364549"/>
      </dsp:txXfrm>
    </dsp:sp>
    <dsp:sp modelId="{4702A270-5BFF-40B8-956B-C8009D3E6112}">
      <dsp:nvSpPr>
        <dsp:cNvPr id="0" name=""/>
        <dsp:cNvSpPr/>
      </dsp:nvSpPr>
      <dsp:spPr>
        <a:xfrm>
          <a:off x="7836693"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rtl="0">
            <a:lnSpc>
              <a:spcPct val="90000"/>
            </a:lnSpc>
            <a:spcBef>
              <a:spcPct val="0"/>
            </a:spcBef>
            <a:spcAft>
              <a:spcPct val="35000"/>
            </a:spcAft>
            <a:buNone/>
          </a:pPr>
          <a:r>
            <a:rPr lang="en-US" sz="2100" kern="1200">
              <a:solidFill>
                <a:schemeClr val="bg1">
                  <a:lumMod val="50000"/>
                </a:schemeClr>
              </a:solidFill>
              <a:latin typeface="Calibri" panose="020F0502020204030204" pitchFamily="34" charset="0"/>
              <a:cs typeface="Calibri" panose="020F0502020204030204" pitchFamily="34" charset="0"/>
            </a:rPr>
            <a:t>Reporting HABs</a:t>
          </a:r>
        </a:p>
      </dsp:txBody>
      <dsp:txXfrm>
        <a:off x="8018968" y="0"/>
        <a:ext cx="3987185" cy="364549"/>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6D7253-4AE8-475A-B039-6243FD788742}">
      <dsp:nvSpPr>
        <dsp:cNvPr id="0" name=""/>
        <dsp:cNvSpPr/>
      </dsp:nvSpPr>
      <dsp:spPr>
        <a:xfrm>
          <a:off x="3571"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a:solidFill>
                <a:schemeClr val="bg1">
                  <a:lumMod val="50000"/>
                </a:schemeClr>
              </a:solidFill>
            </a:rPr>
            <a:t>What is a Harmful Algal Bloom?</a:t>
          </a:r>
        </a:p>
      </dsp:txBody>
      <dsp:txXfrm>
        <a:off x="185846" y="0"/>
        <a:ext cx="3987185" cy="364549"/>
      </dsp:txXfrm>
    </dsp:sp>
    <dsp:sp modelId="{0CC54090-B58F-4ACC-B0A5-4C0945C91CE7}">
      <dsp:nvSpPr>
        <dsp:cNvPr id="0" name=""/>
        <dsp:cNvSpPr/>
      </dsp:nvSpPr>
      <dsp:spPr>
        <a:xfrm>
          <a:off x="3920132"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a:solidFill>
                <a:srgbClr val="EEF8EB"/>
              </a:solidFill>
              <a:latin typeface="+mn-lt"/>
            </a:rPr>
            <a:t>Identifying HABs</a:t>
          </a:r>
        </a:p>
      </dsp:txBody>
      <dsp:txXfrm>
        <a:off x="4102407" y="0"/>
        <a:ext cx="3987185" cy="364549"/>
      </dsp:txXfrm>
    </dsp:sp>
    <dsp:sp modelId="{4702A270-5BFF-40B8-956B-C8009D3E6112}">
      <dsp:nvSpPr>
        <dsp:cNvPr id="0" name=""/>
        <dsp:cNvSpPr/>
      </dsp:nvSpPr>
      <dsp:spPr>
        <a:xfrm>
          <a:off x="7836693"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rtl="0">
            <a:lnSpc>
              <a:spcPct val="90000"/>
            </a:lnSpc>
            <a:spcBef>
              <a:spcPct val="0"/>
            </a:spcBef>
            <a:spcAft>
              <a:spcPct val="35000"/>
            </a:spcAft>
            <a:buNone/>
          </a:pPr>
          <a:r>
            <a:rPr lang="en-US" sz="2100" kern="1200">
              <a:solidFill>
                <a:schemeClr val="bg1">
                  <a:lumMod val="50000"/>
                </a:schemeClr>
              </a:solidFill>
              <a:latin typeface="Calibri" panose="020F0502020204030204" pitchFamily="34" charset="0"/>
              <a:cs typeface="Calibri" panose="020F0502020204030204" pitchFamily="34" charset="0"/>
            </a:rPr>
            <a:t>Reporting HABs</a:t>
          </a:r>
        </a:p>
      </dsp:txBody>
      <dsp:txXfrm>
        <a:off x="8018968" y="0"/>
        <a:ext cx="3987185" cy="364549"/>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6D7253-4AE8-475A-B039-6243FD788742}">
      <dsp:nvSpPr>
        <dsp:cNvPr id="0" name=""/>
        <dsp:cNvSpPr/>
      </dsp:nvSpPr>
      <dsp:spPr>
        <a:xfrm>
          <a:off x="3571"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a:solidFill>
                <a:schemeClr val="bg1">
                  <a:lumMod val="50000"/>
                </a:schemeClr>
              </a:solidFill>
            </a:rPr>
            <a:t>What is a Harmful Algal Bloom?</a:t>
          </a:r>
        </a:p>
      </dsp:txBody>
      <dsp:txXfrm>
        <a:off x="185846" y="0"/>
        <a:ext cx="3987185" cy="364549"/>
      </dsp:txXfrm>
    </dsp:sp>
    <dsp:sp modelId="{0CC54090-B58F-4ACC-B0A5-4C0945C91CE7}">
      <dsp:nvSpPr>
        <dsp:cNvPr id="0" name=""/>
        <dsp:cNvSpPr/>
      </dsp:nvSpPr>
      <dsp:spPr>
        <a:xfrm>
          <a:off x="3920132"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a:solidFill>
                <a:srgbClr val="EEF8EB"/>
              </a:solidFill>
              <a:latin typeface="+mn-lt"/>
            </a:rPr>
            <a:t>Identifying HABs</a:t>
          </a:r>
        </a:p>
      </dsp:txBody>
      <dsp:txXfrm>
        <a:off x="4102407" y="0"/>
        <a:ext cx="3987185" cy="364549"/>
      </dsp:txXfrm>
    </dsp:sp>
    <dsp:sp modelId="{4702A270-5BFF-40B8-956B-C8009D3E6112}">
      <dsp:nvSpPr>
        <dsp:cNvPr id="0" name=""/>
        <dsp:cNvSpPr/>
      </dsp:nvSpPr>
      <dsp:spPr>
        <a:xfrm>
          <a:off x="7836693"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rtl="0">
            <a:lnSpc>
              <a:spcPct val="90000"/>
            </a:lnSpc>
            <a:spcBef>
              <a:spcPct val="0"/>
            </a:spcBef>
            <a:spcAft>
              <a:spcPct val="35000"/>
            </a:spcAft>
            <a:buNone/>
          </a:pPr>
          <a:r>
            <a:rPr lang="en-US" sz="2100" kern="1200">
              <a:solidFill>
                <a:schemeClr val="bg1">
                  <a:lumMod val="50000"/>
                </a:schemeClr>
              </a:solidFill>
              <a:latin typeface="Calibri" panose="020F0502020204030204" pitchFamily="34" charset="0"/>
              <a:cs typeface="Calibri" panose="020F0502020204030204" pitchFamily="34" charset="0"/>
            </a:rPr>
            <a:t>Reporting HABs</a:t>
          </a:r>
        </a:p>
      </dsp:txBody>
      <dsp:txXfrm>
        <a:off x="8018968" y="0"/>
        <a:ext cx="3987185" cy="364549"/>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6D7253-4AE8-475A-B039-6243FD788742}">
      <dsp:nvSpPr>
        <dsp:cNvPr id="0" name=""/>
        <dsp:cNvSpPr/>
      </dsp:nvSpPr>
      <dsp:spPr>
        <a:xfrm>
          <a:off x="3571"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a:solidFill>
                <a:schemeClr val="bg1">
                  <a:lumMod val="50000"/>
                </a:schemeClr>
              </a:solidFill>
            </a:rPr>
            <a:t>What is a Harmful Algal Bloom?</a:t>
          </a:r>
        </a:p>
      </dsp:txBody>
      <dsp:txXfrm>
        <a:off x="185846" y="0"/>
        <a:ext cx="3987185" cy="364549"/>
      </dsp:txXfrm>
    </dsp:sp>
    <dsp:sp modelId="{0CC54090-B58F-4ACC-B0A5-4C0945C91CE7}">
      <dsp:nvSpPr>
        <dsp:cNvPr id="0" name=""/>
        <dsp:cNvSpPr/>
      </dsp:nvSpPr>
      <dsp:spPr>
        <a:xfrm>
          <a:off x="3920132"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a:solidFill>
                <a:srgbClr val="EEF8EB"/>
              </a:solidFill>
              <a:latin typeface="+mn-lt"/>
            </a:rPr>
            <a:t>Identifying HABs</a:t>
          </a:r>
        </a:p>
      </dsp:txBody>
      <dsp:txXfrm>
        <a:off x="4102407" y="0"/>
        <a:ext cx="3987185" cy="364549"/>
      </dsp:txXfrm>
    </dsp:sp>
    <dsp:sp modelId="{4702A270-5BFF-40B8-956B-C8009D3E6112}">
      <dsp:nvSpPr>
        <dsp:cNvPr id="0" name=""/>
        <dsp:cNvSpPr/>
      </dsp:nvSpPr>
      <dsp:spPr>
        <a:xfrm>
          <a:off x="7836693"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rtl="0">
            <a:lnSpc>
              <a:spcPct val="90000"/>
            </a:lnSpc>
            <a:spcBef>
              <a:spcPct val="0"/>
            </a:spcBef>
            <a:spcAft>
              <a:spcPct val="35000"/>
            </a:spcAft>
            <a:buNone/>
          </a:pPr>
          <a:r>
            <a:rPr lang="en-US" sz="2100" kern="1200">
              <a:solidFill>
                <a:schemeClr val="bg1">
                  <a:lumMod val="50000"/>
                </a:schemeClr>
              </a:solidFill>
              <a:latin typeface="Calibri" panose="020F0502020204030204" pitchFamily="34" charset="0"/>
              <a:cs typeface="Calibri" panose="020F0502020204030204" pitchFamily="34" charset="0"/>
            </a:rPr>
            <a:t>Reporting HABs</a:t>
          </a:r>
        </a:p>
      </dsp:txBody>
      <dsp:txXfrm>
        <a:off x="8018968" y="0"/>
        <a:ext cx="3987185" cy="364549"/>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6D7253-4AE8-475A-B039-6243FD788742}">
      <dsp:nvSpPr>
        <dsp:cNvPr id="0" name=""/>
        <dsp:cNvSpPr/>
      </dsp:nvSpPr>
      <dsp:spPr>
        <a:xfrm>
          <a:off x="3571"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a:solidFill>
                <a:schemeClr val="bg1">
                  <a:lumMod val="50000"/>
                </a:schemeClr>
              </a:solidFill>
            </a:rPr>
            <a:t>What is a Harmful Algal Bloom?</a:t>
          </a:r>
        </a:p>
      </dsp:txBody>
      <dsp:txXfrm>
        <a:off x="185846" y="0"/>
        <a:ext cx="3987185" cy="364549"/>
      </dsp:txXfrm>
    </dsp:sp>
    <dsp:sp modelId="{0CC54090-B58F-4ACC-B0A5-4C0945C91CE7}">
      <dsp:nvSpPr>
        <dsp:cNvPr id="0" name=""/>
        <dsp:cNvSpPr/>
      </dsp:nvSpPr>
      <dsp:spPr>
        <a:xfrm>
          <a:off x="3920132"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a:solidFill>
                <a:srgbClr val="EEF8EB"/>
              </a:solidFill>
              <a:latin typeface="+mn-lt"/>
            </a:rPr>
            <a:t>Identifying HABs</a:t>
          </a:r>
        </a:p>
      </dsp:txBody>
      <dsp:txXfrm>
        <a:off x="4102407" y="0"/>
        <a:ext cx="3987185" cy="364549"/>
      </dsp:txXfrm>
    </dsp:sp>
    <dsp:sp modelId="{4702A270-5BFF-40B8-956B-C8009D3E6112}">
      <dsp:nvSpPr>
        <dsp:cNvPr id="0" name=""/>
        <dsp:cNvSpPr/>
      </dsp:nvSpPr>
      <dsp:spPr>
        <a:xfrm>
          <a:off x="7836693"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rtl="0">
            <a:lnSpc>
              <a:spcPct val="90000"/>
            </a:lnSpc>
            <a:spcBef>
              <a:spcPct val="0"/>
            </a:spcBef>
            <a:spcAft>
              <a:spcPct val="35000"/>
            </a:spcAft>
            <a:buNone/>
          </a:pPr>
          <a:r>
            <a:rPr lang="en-US" sz="2100" kern="1200">
              <a:solidFill>
                <a:schemeClr val="bg1">
                  <a:lumMod val="50000"/>
                </a:schemeClr>
              </a:solidFill>
              <a:latin typeface="Calibri" panose="020F0502020204030204" pitchFamily="34" charset="0"/>
              <a:cs typeface="Calibri" panose="020F0502020204030204" pitchFamily="34" charset="0"/>
            </a:rPr>
            <a:t>Reporting HABs</a:t>
          </a:r>
        </a:p>
      </dsp:txBody>
      <dsp:txXfrm>
        <a:off x="8018968" y="0"/>
        <a:ext cx="3987185" cy="364549"/>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6D7253-4AE8-475A-B039-6243FD788742}">
      <dsp:nvSpPr>
        <dsp:cNvPr id="0" name=""/>
        <dsp:cNvSpPr/>
      </dsp:nvSpPr>
      <dsp:spPr>
        <a:xfrm>
          <a:off x="3571"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a:solidFill>
                <a:schemeClr val="bg1">
                  <a:lumMod val="50000"/>
                </a:schemeClr>
              </a:solidFill>
            </a:rPr>
            <a:t>What is a Harmful Algal Bloom?</a:t>
          </a:r>
        </a:p>
      </dsp:txBody>
      <dsp:txXfrm>
        <a:off x="185846" y="0"/>
        <a:ext cx="3987185" cy="364549"/>
      </dsp:txXfrm>
    </dsp:sp>
    <dsp:sp modelId="{0CC54090-B58F-4ACC-B0A5-4C0945C91CE7}">
      <dsp:nvSpPr>
        <dsp:cNvPr id="0" name=""/>
        <dsp:cNvSpPr/>
      </dsp:nvSpPr>
      <dsp:spPr>
        <a:xfrm>
          <a:off x="3920132"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a:solidFill>
                <a:srgbClr val="EEF8EB"/>
              </a:solidFill>
              <a:latin typeface="+mn-lt"/>
            </a:rPr>
            <a:t>Identifying HABs</a:t>
          </a:r>
        </a:p>
      </dsp:txBody>
      <dsp:txXfrm>
        <a:off x="4102407" y="0"/>
        <a:ext cx="3987185" cy="364549"/>
      </dsp:txXfrm>
    </dsp:sp>
    <dsp:sp modelId="{4702A270-5BFF-40B8-956B-C8009D3E6112}">
      <dsp:nvSpPr>
        <dsp:cNvPr id="0" name=""/>
        <dsp:cNvSpPr/>
      </dsp:nvSpPr>
      <dsp:spPr>
        <a:xfrm>
          <a:off x="7836693"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rtl="0">
            <a:lnSpc>
              <a:spcPct val="90000"/>
            </a:lnSpc>
            <a:spcBef>
              <a:spcPct val="0"/>
            </a:spcBef>
            <a:spcAft>
              <a:spcPct val="35000"/>
            </a:spcAft>
            <a:buNone/>
          </a:pPr>
          <a:r>
            <a:rPr lang="en-US" sz="2100" kern="1200">
              <a:solidFill>
                <a:schemeClr val="bg1">
                  <a:lumMod val="50000"/>
                </a:schemeClr>
              </a:solidFill>
              <a:latin typeface="Calibri" panose="020F0502020204030204" pitchFamily="34" charset="0"/>
              <a:cs typeface="Calibri" panose="020F0502020204030204" pitchFamily="34" charset="0"/>
            </a:rPr>
            <a:t>Reporting HABs</a:t>
          </a:r>
        </a:p>
      </dsp:txBody>
      <dsp:txXfrm>
        <a:off x="8018968" y="0"/>
        <a:ext cx="3987185" cy="364549"/>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6D7253-4AE8-475A-B039-6243FD788742}">
      <dsp:nvSpPr>
        <dsp:cNvPr id="0" name=""/>
        <dsp:cNvSpPr/>
      </dsp:nvSpPr>
      <dsp:spPr>
        <a:xfrm>
          <a:off x="3571"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a:solidFill>
                <a:schemeClr val="bg1">
                  <a:lumMod val="50000"/>
                </a:schemeClr>
              </a:solidFill>
            </a:rPr>
            <a:t>What is a Harmful Algal Bloom?</a:t>
          </a:r>
        </a:p>
      </dsp:txBody>
      <dsp:txXfrm>
        <a:off x="185846" y="0"/>
        <a:ext cx="3987185" cy="364549"/>
      </dsp:txXfrm>
    </dsp:sp>
    <dsp:sp modelId="{0CC54090-B58F-4ACC-B0A5-4C0945C91CE7}">
      <dsp:nvSpPr>
        <dsp:cNvPr id="0" name=""/>
        <dsp:cNvSpPr/>
      </dsp:nvSpPr>
      <dsp:spPr>
        <a:xfrm>
          <a:off x="3920132"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a:solidFill>
                <a:srgbClr val="EEF8EB"/>
              </a:solidFill>
              <a:latin typeface="+mn-lt"/>
            </a:rPr>
            <a:t>Identifying HABs</a:t>
          </a:r>
        </a:p>
      </dsp:txBody>
      <dsp:txXfrm>
        <a:off x="4102407" y="0"/>
        <a:ext cx="3987185" cy="364549"/>
      </dsp:txXfrm>
    </dsp:sp>
    <dsp:sp modelId="{4702A270-5BFF-40B8-956B-C8009D3E6112}">
      <dsp:nvSpPr>
        <dsp:cNvPr id="0" name=""/>
        <dsp:cNvSpPr/>
      </dsp:nvSpPr>
      <dsp:spPr>
        <a:xfrm>
          <a:off x="7836693"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rtl="0">
            <a:lnSpc>
              <a:spcPct val="90000"/>
            </a:lnSpc>
            <a:spcBef>
              <a:spcPct val="0"/>
            </a:spcBef>
            <a:spcAft>
              <a:spcPct val="35000"/>
            </a:spcAft>
            <a:buNone/>
          </a:pPr>
          <a:r>
            <a:rPr lang="en-US" sz="2100" kern="1200">
              <a:solidFill>
                <a:schemeClr val="bg1">
                  <a:lumMod val="50000"/>
                </a:schemeClr>
              </a:solidFill>
              <a:latin typeface="Calibri" panose="020F0502020204030204" pitchFamily="34" charset="0"/>
              <a:cs typeface="Calibri" panose="020F0502020204030204" pitchFamily="34" charset="0"/>
            </a:rPr>
            <a:t>Reporting HABs</a:t>
          </a:r>
        </a:p>
      </dsp:txBody>
      <dsp:txXfrm>
        <a:off x="8018968" y="0"/>
        <a:ext cx="3987185" cy="364549"/>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6D7253-4AE8-475A-B039-6243FD788742}">
      <dsp:nvSpPr>
        <dsp:cNvPr id="0" name=""/>
        <dsp:cNvSpPr/>
      </dsp:nvSpPr>
      <dsp:spPr>
        <a:xfrm>
          <a:off x="3571"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a:solidFill>
                <a:schemeClr val="bg1">
                  <a:lumMod val="50000"/>
                </a:schemeClr>
              </a:solidFill>
            </a:rPr>
            <a:t>What is a Harmful Algal Bloom?</a:t>
          </a:r>
        </a:p>
      </dsp:txBody>
      <dsp:txXfrm>
        <a:off x="185846" y="0"/>
        <a:ext cx="3987185" cy="364549"/>
      </dsp:txXfrm>
    </dsp:sp>
    <dsp:sp modelId="{0CC54090-B58F-4ACC-B0A5-4C0945C91CE7}">
      <dsp:nvSpPr>
        <dsp:cNvPr id="0" name=""/>
        <dsp:cNvSpPr/>
      </dsp:nvSpPr>
      <dsp:spPr>
        <a:xfrm>
          <a:off x="3920132"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a:solidFill>
                <a:srgbClr val="EEF8EB"/>
              </a:solidFill>
              <a:latin typeface="+mn-lt"/>
            </a:rPr>
            <a:t>Identifying HABs</a:t>
          </a:r>
        </a:p>
      </dsp:txBody>
      <dsp:txXfrm>
        <a:off x="4102407" y="0"/>
        <a:ext cx="3987185" cy="364549"/>
      </dsp:txXfrm>
    </dsp:sp>
    <dsp:sp modelId="{4702A270-5BFF-40B8-956B-C8009D3E6112}">
      <dsp:nvSpPr>
        <dsp:cNvPr id="0" name=""/>
        <dsp:cNvSpPr/>
      </dsp:nvSpPr>
      <dsp:spPr>
        <a:xfrm>
          <a:off x="7836693"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rtl="0">
            <a:lnSpc>
              <a:spcPct val="90000"/>
            </a:lnSpc>
            <a:spcBef>
              <a:spcPct val="0"/>
            </a:spcBef>
            <a:spcAft>
              <a:spcPct val="35000"/>
            </a:spcAft>
            <a:buNone/>
          </a:pPr>
          <a:r>
            <a:rPr lang="en-US" sz="2100" kern="1200">
              <a:solidFill>
                <a:schemeClr val="bg1">
                  <a:lumMod val="50000"/>
                </a:schemeClr>
              </a:solidFill>
              <a:latin typeface="Calibri" panose="020F0502020204030204" pitchFamily="34" charset="0"/>
              <a:cs typeface="Calibri" panose="020F0502020204030204" pitchFamily="34" charset="0"/>
            </a:rPr>
            <a:t>Reporting HABs</a:t>
          </a:r>
        </a:p>
      </dsp:txBody>
      <dsp:txXfrm>
        <a:off x="8018968" y="0"/>
        <a:ext cx="3987185" cy="364549"/>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6D7253-4AE8-475A-B039-6243FD788742}">
      <dsp:nvSpPr>
        <dsp:cNvPr id="0" name=""/>
        <dsp:cNvSpPr/>
      </dsp:nvSpPr>
      <dsp:spPr>
        <a:xfrm>
          <a:off x="3571"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a:solidFill>
                <a:schemeClr val="bg1">
                  <a:lumMod val="50000"/>
                </a:schemeClr>
              </a:solidFill>
            </a:rPr>
            <a:t>What is a Harmful Algal Bloom?</a:t>
          </a:r>
        </a:p>
      </dsp:txBody>
      <dsp:txXfrm>
        <a:off x="185846" y="0"/>
        <a:ext cx="3987185" cy="364549"/>
      </dsp:txXfrm>
    </dsp:sp>
    <dsp:sp modelId="{0CC54090-B58F-4ACC-B0A5-4C0945C91CE7}">
      <dsp:nvSpPr>
        <dsp:cNvPr id="0" name=""/>
        <dsp:cNvSpPr/>
      </dsp:nvSpPr>
      <dsp:spPr>
        <a:xfrm>
          <a:off x="3920132"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a:solidFill>
                <a:srgbClr val="EEF8EB"/>
              </a:solidFill>
              <a:latin typeface="+mn-lt"/>
            </a:rPr>
            <a:t>Identifying HABs</a:t>
          </a:r>
        </a:p>
      </dsp:txBody>
      <dsp:txXfrm>
        <a:off x="4102407" y="0"/>
        <a:ext cx="3987185" cy="364549"/>
      </dsp:txXfrm>
    </dsp:sp>
    <dsp:sp modelId="{4702A270-5BFF-40B8-956B-C8009D3E6112}">
      <dsp:nvSpPr>
        <dsp:cNvPr id="0" name=""/>
        <dsp:cNvSpPr/>
      </dsp:nvSpPr>
      <dsp:spPr>
        <a:xfrm>
          <a:off x="7836693"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rtl="0">
            <a:lnSpc>
              <a:spcPct val="90000"/>
            </a:lnSpc>
            <a:spcBef>
              <a:spcPct val="0"/>
            </a:spcBef>
            <a:spcAft>
              <a:spcPct val="35000"/>
            </a:spcAft>
            <a:buNone/>
          </a:pPr>
          <a:r>
            <a:rPr lang="en-US" sz="2100" kern="1200">
              <a:solidFill>
                <a:schemeClr val="bg1">
                  <a:lumMod val="50000"/>
                </a:schemeClr>
              </a:solidFill>
              <a:latin typeface="Calibri" panose="020F0502020204030204" pitchFamily="34" charset="0"/>
              <a:cs typeface="Calibri" panose="020F0502020204030204" pitchFamily="34" charset="0"/>
            </a:rPr>
            <a:t>Reporting HABs</a:t>
          </a:r>
        </a:p>
      </dsp:txBody>
      <dsp:txXfrm>
        <a:off x="8018968" y="0"/>
        <a:ext cx="3987185" cy="364549"/>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6D7253-4AE8-475A-B039-6243FD788742}">
      <dsp:nvSpPr>
        <dsp:cNvPr id="0" name=""/>
        <dsp:cNvSpPr/>
      </dsp:nvSpPr>
      <dsp:spPr>
        <a:xfrm>
          <a:off x="3571"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a:solidFill>
                <a:schemeClr val="bg1">
                  <a:lumMod val="50000"/>
                </a:schemeClr>
              </a:solidFill>
            </a:rPr>
            <a:t>What is a Harmful Algal Bloom?</a:t>
          </a:r>
        </a:p>
      </dsp:txBody>
      <dsp:txXfrm>
        <a:off x="185846" y="0"/>
        <a:ext cx="3987185" cy="364549"/>
      </dsp:txXfrm>
    </dsp:sp>
    <dsp:sp modelId="{0CC54090-B58F-4ACC-B0A5-4C0945C91CE7}">
      <dsp:nvSpPr>
        <dsp:cNvPr id="0" name=""/>
        <dsp:cNvSpPr/>
      </dsp:nvSpPr>
      <dsp:spPr>
        <a:xfrm>
          <a:off x="3920132"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a:solidFill>
                <a:srgbClr val="EEF8EB"/>
              </a:solidFill>
              <a:latin typeface="+mn-lt"/>
            </a:rPr>
            <a:t>Identifying HABs</a:t>
          </a:r>
        </a:p>
      </dsp:txBody>
      <dsp:txXfrm>
        <a:off x="4102407" y="0"/>
        <a:ext cx="3987185" cy="364549"/>
      </dsp:txXfrm>
    </dsp:sp>
    <dsp:sp modelId="{4702A270-5BFF-40B8-956B-C8009D3E6112}">
      <dsp:nvSpPr>
        <dsp:cNvPr id="0" name=""/>
        <dsp:cNvSpPr/>
      </dsp:nvSpPr>
      <dsp:spPr>
        <a:xfrm>
          <a:off x="7836693"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rtl="0">
            <a:lnSpc>
              <a:spcPct val="90000"/>
            </a:lnSpc>
            <a:spcBef>
              <a:spcPct val="0"/>
            </a:spcBef>
            <a:spcAft>
              <a:spcPct val="35000"/>
            </a:spcAft>
            <a:buNone/>
          </a:pPr>
          <a:r>
            <a:rPr lang="en-US" sz="2100" kern="1200">
              <a:solidFill>
                <a:schemeClr val="bg1">
                  <a:lumMod val="50000"/>
                </a:schemeClr>
              </a:solidFill>
              <a:latin typeface="Calibri" panose="020F0502020204030204" pitchFamily="34" charset="0"/>
              <a:cs typeface="Calibri" panose="020F0502020204030204" pitchFamily="34" charset="0"/>
            </a:rPr>
            <a:t>Reporting HABs</a:t>
          </a:r>
        </a:p>
      </dsp:txBody>
      <dsp:txXfrm>
        <a:off x="8018968" y="0"/>
        <a:ext cx="3987185" cy="36454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6D7253-4AE8-475A-B039-6243FD788742}">
      <dsp:nvSpPr>
        <dsp:cNvPr id="0" name=""/>
        <dsp:cNvSpPr/>
      </dsp:nvSpPr>
      <dsp:spPr>
        <a:xfrm>
          <a:off x="3571"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a:solidFill>
                <a:srgbClr val="EEF8EB"/>
              </a:solidFill>
            </a:rPr>
            <a:t>What is a Harmful Algal Bloom?</a:t>
          </a:r>
        </a:p>
      </dsp:txBody>
      <dsp:txXfrm>
        <a:off x="185846" y="0"/>
        <a:ext cx="3987185" cy="364549"/>
      </dsp:txXfrm>
    </dsp:sp>
    <dsp:sp modelId="{0CC54090-B58F-4ACC-B0A5-4C0945C91CE7}">
      <dsp:nvSpPr>
        <dsp:cNvPr id="0" name=""/>
        <dsp:cNvSpPr/>
      </dsp:nvSpPr>
      <dsp:spPr>
        <a:xfrm>
          <a:off x="3920132"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b="0" kern="1200">
              <a:solidFill>
                <a:schemeClr val="bg1">
                  <a:lumMod val="65000"/>
                </a:schemeClr>
              </a:solidFill>
              <a:latin typeface="Calibri" panose="020F0502020204030204" pitchFamily="34" charset="0"/>
              <a:ea typeface="Calibri" panose="020F0502020204030204" pitchFamily="34" charset="0"/>
              <a:cs typeface="Calibri" panose="020F0502020204030204" pitchFamily="34" charset="0"/>
            </a:rPr>
            <a:t>Identifying HABs</a:t>
          </a:r>
        </a:p>
      </dsp:txBody>
      <dsp:txXfrm>
        <a:off x="4102407" y="0"/>
        <a:ext cx="3987185" cy="364549"/>
      </dsp:txXfrm>
    </dsp:sp>
    <dsp:sp modelId="{4702A270-5BFF-40B8-956B-C8009D3E6112}">
      <dsp:nvSpPr>
        <dsp:cNvPr id="0" name=""/>
        <dsp:cNvSpPr/>
      </dsp:nvSpPr>
      <dsp:spPr>
        <a:xfrm>
          <a:off x="7836693"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rtl="0">
            <a:lnSpc>
              <a:spcPct val="90000"/>
            </a:lnSpc>
            <a:spcBef>
              <a:spcPct val="0"/>
            </a:spcBef>
            <a:spcAft>
              <a:spcPct val="35000"/>
            </a:spcAft>
            <a:buNone/>
          </a:pPr>
          <a:r>
            <a:rPr lang="en-US" sz="2100" b="0" kern="120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Reporting HABs</a:t>
          </a:r>
        </a:p>
      </dsp:txBody>
      <dsp:txXfrm>
        <a:off x="8018968" y="0"/>
        <a:ext cx="3987185" cy="364549"/>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6D7253-4AE8-475A-B039-6243FD788742}">
      <dsp:nvSpPr>
        <dsp:cNvPr id="0" name=""/>
        <dsp:cNvSpPr/>
      </dsp:nvSpPr>
      <dsp:spPr>
        <a:xfrm>
          <a:off x="3571"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a:solidFill>
                <a:schemeClr val="bg1">
                  <a:lumMod val="50000"/>
                </a:schemeClr>
              </a:solidFill>
            </a:rPr>
            <a:t>What is a Harmful Algal Bloom?</a:t>
          </a:r>
        </a:p>
      </dsp:txBody>
      <dsp:txXfrm>
        <a:off x="185846" y="0"/>
        <a:ext cx="3987185" cy="364549"/>
      </dsp:txXfrm>
    </dsp:sp>
    <dsp:sp modelId="{0CC54090-B58F-4ACC-B0A5-4C0945C91CE7}">
      <dsp:nvSpPr>
        <dsp:cNvPr id="0" name=""/>
        <dsp:cNvSpPr/>
      </dsp:nvSpPr>
      <dsp:spPr>
        <a:xfrm>
          <a:off x="3920132"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a:solidFill>
                <a:srgbClr val="EEF8EB"/>
              </a:solidFill>
              <a:latin typeface="+mn-lt"/>
            </a:rPr>
            <a:t>Identifying HABs</a:t>
          </a:r>
        </a:p>
      </dsp:txBody>
      <dsp:txXfrm>
        <a:off x="4102407" y="0"/>
        <a:ext cx="3987185" cy="364549"/>
      </dsp:txXfrm>
    </dsp:sp>
    <dsp:sp modelId="{4702A270-5BFF-40B8-956B-C8009D3E6112}">
      <dsp:nvSpPr>
        <dsp:cNvPr id="0" name=""/>
        <dsp:cNvSpPr/>
      </dsp:nvSpPr>
      <dsp:spPr>
        <a:xfrm>
          <a:off x="7836693"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rtl="0">
            <a:lnSpc>
              <a:spcPct val="90000"/>
            </a:lnSpc>
            <a:spcBef>
              <a:spcPct val="0"/>
            </a:spcBef>
            <a:spcAft>
              <a:spcPct val="35000"/>
            </a:spcAft>
            <a:buNone/>
          </a:pPr>
          <a:r>
            <a:rPr lang="en-US" sz="2100" kern="1200">
              <a:solidFill>
                <a:schemeClr val="bg1">
                  <a:lumMod val="50000"/>
                </a:schemeClr>
              </a:solidFill>
              <a:latin typeface="Calibri" panose="020F0502020204030204" pitchFamily="34" charset="0"/>
              <a:cs typeface="Calibri" panose="020F0502020204030204" pitchFamily="34" charset="0"/>
            </a:rPr>
            <a:t>Reporting HABs</a:t>
          </a:r>
        </a:p>
      </dsp:txBody>
      <dsp:txXfrm>
        <a:off x="8018968" y="0"/>
        <a:ext cx="3987185" cy="364549"/>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6D7253-4AE8-475A-B039-6243FD788742}">
      <dsp:nvSpPr>
        <dsp:cNvPr id="0" name=""/>
        <dsp:cNvSpPr/>
      </dsp:nvSpPr>
      <dsp:spPr>
        <a:xfrm>
          <a:off x="3571"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a:solidFill>
                <a:schemeClr val="bg1">
                  <a:lumMod val="50000"/>
                </a:schemeClr>
              </a:solidFill>
            </a:rPr>
            <a:t>What is a Harmful Algal Bloom?</a:t>
          </a:r>
        </a:p>
      </dsp:txBody>
      <dsp:txXfrm>
        <a:off x="185846" y="0"/>
        <a:ext cx="3987185" cy="364549"/>
      </dsp:txXfrm>
    </dsp:sp>
    <dsp:sp modelId="{0CC54090-B58F-4ACC-B0A5-4C0945C91CE7}">
      <dsp:nvSpPr>
        <dsp:cNvPr id="0" name=""/>
        <dsp:cNvSpPr/>
      </dsp:nvSpPr>
      <dsp:spPr>
        <a:xfrm>
          <a:off x="3920132"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a:solidFill>
                <a:srgbClr val="EEF8EB"/>
              </a:solidFill>
              <a:latin typeface="+mn-lt"/>
            </a:rPr>
            <a:t>Identifying HABs</a:t>
          </a:r>
        </a:p>
      </dsp:txBody>
      <dsp:txXfrm>
        <a:off x="4102407" y="0"/>
        <a:ext cx="3987185" cy="364549"/>
      </dsp:txXfrm>
    </dsp:sp>
    <dsp:sp modelId="{4702A270-5BFF-40B8-956B-C8009D3E6112}">
      <dsp:nvSpPr>
        <dsp:cNvPr id="0" name=""/>
        <dsp:cNvSpPr/>
      </dsp:nvSpPr>
      <dsp:spPr>
        <a:xfrm>
          <a:off x="7836693"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rtl="0">
            <a:lnSpc>
              <a:spcPct val="90000"/>
            </a:lnSpc>
            <a:spcBef>
              <a:spcPct val="0"/>
            </a:spcBef>
            <a:spcAft>
              <a:spcPct val="35000"/>
            </a:spcAft>
            <a:buNone/>
          </a:pPr>
          <a:r>
            <a:rPr lang="en-US" sz="2100" kern="1200">
              <a:solidFill>
                <a:schemeClr val="bg1">
                  <a:lumMod val="50000"/>
                </a:schemeClr>
              </a:solidFill>
              <a:latin typeface="Calibri" panose="020F0502020204030204" pitchFamily="34" charset="0"/>
              <a:cs typeface="Calibri" panose="020F0502020204030204" pitchFamily="34" charset="0"/>
            </a:rPr>
            <a:t>Reporting HABs</a:t>
          </a:r>
        </a:p>
      </dsp:txBody>
      <dsp:txXfrm>
        <a:off x="8018968" y="0"/>
        <a:ext cx="3987185" cy="364549"/>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6D7253-4AE8-475A-B039-6243FD788742}">
      <dsp:nvSpPr>
        <dsp:cNvPr id="0" name=""/>
        <dsp:cNvSpPr/>
      </dsp:nvSpPr>
      <dsp:spPr>
        <a:xfrm>
          <a:off x="3571"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a:solidFill>
                <a:schemeClr val="bg1">
                  <a:lumMod val="50000"/>
                </a:schemeClr>
              </a:solidFill>
            </a:rPr>
            <a:t>What is a Harmful Algal Bloom?</a:t>
          </a:r>
        </a:p>
      </dsp:txBody>
      <dsp:txXfrm>
        <a:off x="185846" y="0"/>
        <a:ext cx="3987185" cy="364549"/>
      </dsp:txXfrm>
    </dsp:sp>
    <dsp:sp modelId="{0CC54090-B58F-4ACC-B0A5-4C0945C91CE7}">
      <dsp:nvSpPr>
        <dsp:cNvPr id="0" name=""/>
        <dsp:cNvSpPr/>
      </dsp:nvSpPr>
      <dsp:spPr>
        <a:xfrm>
          <a:off x="3920132"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a:solidFill>
                <a:srgbClr val="EEF8EB"/>
              </a:solidFill>
              <a:latin typeface="+mn-lt"/>
            </a:rPr>
            <a:t>Identifying HABs</a:t>
          </a:r>
        </a:p>
      </dsp:txBody>
      <dsp:txXfrm>
        <a:off x="4102407" y="0"/>
        <a:ext cx="3987185" cy="364549"/>
      </dsp:txXfrm>
    </dsp:sp>
    <dsp:sp modelId="{4702A270-5BFF-40B8-956B-C8009D3E6112}">
      <dsp:nvSpPr>
        <dsp:cNvPr id="0" name=""/>
        <dsp:cNvSpPr/>
      </dsp:nvSpPr>
      <dsp:spPr>
        <a:xfrm>
          <a:off x="7836693"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rtl="0">
            <a:lnSpc>
              <a:spcPct val="90000"/>
            </a:lnSpc>
            <a:spcBef>
              <a:spcPct val="0"/>
            </a:spcBef>
            <a:spcAft>
              <a:spcPct val="35000"/>
            </a:spcAft>
            <a:buNone/>
          </a:pPr>
          <a:r>
            <a:rPr lang="en-US" sz="2100" kern="1200">
              <a:solidFill>
                <a:schemeClr val="bg1">
                  <a:lumMod val="50000"/>
                </a:schemeClr>
              </a:solidFill>
              <a:latin typeface="Calibri" panose="020F0502020204030204" pitchFamily="34" charset="0"/>
              <a:cs typeface="Calibri" panose="020F0502020204030204" pitchFamily="34" charset="0"/>
            </a:rPr>
            <a:t>Reporting HABs</a:t>
          </a:r>
        </a:p>
      </dsp:txBody>
      <dsp:txXfrm>
        <a:off x="8018968" y="0"/>
        <a:ext cx="3987185" cy="364549"/>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6D7253-4AE8-475A-B039-6243FD788742}">
      <dsp:nvSpPr>
        <dsp:cNvPr id="0" name=""/>
        <dsp:cNvSpPr/>
      </dsp:nvSpPr>
      <dsp:spPr>
        <a:xfrm>
          <a:off x="3571"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a:solidFill>
                <a:schemeClr val="bg1">
                  <a:lumMod val="50000"/>
                </a:schemeClr>
              </a:solidFill>
            </a:rPr>
            <a:t>What is a Harmful Algal Bloom?</a:t>
          </a:r>
        </a:p>
      </dsp:txBody>
      <dsp:txXfrm>
        <a:off x="185846" y="0"/>
        <a:ext cx="3987185" cy="364549"/>
      </dsp:txXfrm>
    </dsp:sp>
    <dsp:sp modelId="{0CC54090-B58F-4ACC-B0A5-4C0945C91CE7}">
      <dsp:nvSpPr>
        <dsp:cNvPr id="0" name=""/>
        <dsp:cNvSpPr/>
      </dsp:nvSpPr>
      <dsp:spPr>
        <a:xfrm>
          <a:off x="3920132"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a:solidFill>
                <a:srgbClr val="EEF8EB"/>
              </a:solidFill>
              <a:latin typeface="+mn-lt"/>
            </a:rPr>
            <a:t>Identifying HABs</a:t>
          </a:r>
        </a:p>
      </dsp:txBody>
      <dsp:txXfrm>
        <a:off x="4102407" y="0"/>
        <a:ext cx="3987185" cy="364549"/>
      </dsp:txXfrm>
    </dsp:sp>
    <dsp:sp modelId="{4702A270-5BFF-40B8-956B-C8009D3E6112}">
      <dsp:nvSpPr>
        <dsp:cNvPr id="0" name=""/>
        <dsp:cNvSpPr/>
      </dsp:nvSpPr>
      <dsp:spPr>
        <a:xfrm>
          <a:off x="7836693"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rtl="0">
            <a:lnSpc>
              <a:spcPct val="90000"/>
            </a:lnSpc>
            <a:spcBef>
              <a:spcPct val="0"/>
            </a:spcBef>
            <a:spcAft>
              <a:spcPct val="35000"/>
            </a:spcAft>
            <a:buNone/>
          </a:pPr>
          <a:r>
            <a:rPr lang="en-US" sz="2100" kern="1200">
              <a:solidFill>
                <a:schemeClr val="bg1">
                  <a:lumMod val="50000"/>
                </a:schemeClr>
              </a:solidFill>
              <a:latin typeface="Calibri" panose="020F0502020204030204" pitchFamily="34" charset="0"/>
              <a:cs typeface="Calibri" panose="020F0502020204030204" pitchFamily="34" charset="0"/>
            </a:rPr>
            <a:t>Reporting HABs</a:t>
          </a:r>
        </a:p>
      </dsp:txBody>
      <dsp:txXfrm>
        <a:off x="8018968" y="0"/>
        <a:ext cx="3987185" cy="364549"/>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6D7253-4AE8-475A-B039-6243FD788742}">
      <dsp:nvSpPr>
        <dsp:cNvPr id="0" name=""/>
        <dsp:cNvSpPr/>
      </dsp:nvSpPr>
      <dsp:spPr>
        <a:xfrm>
          <a:off x="3571"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a:solidFill>
                <a:schemeClr val="bg1">
                  <a:lumMod val="50000"/>
                </a:schemeClr>
              </a:solidFill>
            </a:rPr>
            <a:t>What is a Harmful Algal Bloom?</a:t>
          </a:r>
        </a:p>
      </dsp:txBody>
      <dsp:txXfrm>
        <a:off x="185846" y="0"/>
        <a:ext cx="3987185" cy="364549"/>
      </dsp:txXfrm>
    </dsp:sp>
    <dsp:sp modelId="{0CC54090-B58F-4ACC-B0A5-4C0945C91CE7}">
      <dsp:nvSpPr>
        <dsp:cNvPr id="0" name=""/>
        <dsp:cNvSpPr/>
      </dsp:nvSpPr>
      <dsp:spPr>
        <a:xfrm>
          <a:off x="3920132"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a:solidFill>
                <a:schemeClr val="bg1">
                  <a:lumMod val="50000"/>
                </a:schemeClr>
              </a:solidFill>
              <a:latin typeface="+mn-lt"/>
            </a:rPr>
            <a:t>Identifying HABs</a:t>
          </a:r>
        </a:p>
      </dsp:txBody>
      <dsp:txXfrm>
        <a:off x="4102407" y="0"/>
        <a:ext cx="3987185" cy="364549"/>
      </dsp:txXfrm>
    </dsp:sp>
    <dsp:sp modelId="{4702A270-5BFF-40B8-956B-C8009D3E6112}">
      <dsp:nvSpPr>
        <dsp:cNvPr id="0" name=""/>
        <dsp:cNvSpPr/>
      </dsp:nvSpPr>
      <dsp:spPr>
        <a:xfrm>
          <a:off x="7836693"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rtl="0">
            <a:lnSpc>
              <a:spcPct val="90000"/>
            </a:lnSpc>
            <a:spcBef>
              <a:spcPct val="0"/>
            </a:spcBef>
            <a:spcAft>
              <a:spcPct val="35000"/>
            </a:spcAft>
            <a:buNone/>
          </a:pPr>
          <a:r>
            <a:rPr lang="en-US" sz="2100" kern="1200">
              <a:solidFill>
                <a:srgbClr val="EEF8EB"/>
              </a:solidFill>
              <a:latin typeface="Calibri" panose="020F0502020204030204" pitchFamily="34" charset="0"/>
              <a:cs typeface="Calibri" panose="020F0502020204030204" pitchFamily="34" charset="0"/>
            </a:rPr>
            <a:t>Reporting HABs</a:t>
          </a:r>
        </a:p>
      </dsp:txBody>
      <dsp:txXfrm>
        <a:off x="8018968" y="0"/>
        <a:ext cx="3987185" cy="364549"/>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6D7253-4AE8-475A-B039-6243FD788742}">
      <dsp:nvSpPr>
        <dsp:cNvPr id="0" name=""/>
        <dsp:cNvSpPr/>
      </dsp:nvSpPr>
      <dsp:spPr>
        <a:xfrm>
          <a:off x="3571"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a:solidFill>
                <a:schemeClr val="bg1">
                  <a:lumMod val="50000"/>
                </a:schemeClr>
              </a:solidFill>
            </a:rPr>
            <a:t>What is a Harmful Algal Bloom?</a:t>
          </a:r>
        </a:p>
      </dsp:txBody>
      <dsp:txXfrm>
        <a:off x="185846" y="0"/>
        <a:ext cx="3987185" cy="364549"/>
      </dsp:txXfrm>
    </dsp:sp>
    <dsp:sp modelId="{0CC54090-B58F-4ACC-B0A5-4C0945C91CE7}">
      <dsp:nvSpPr>
        <dsp:cNvPr id="0" name=""/>
        <dsp:cNvSpPr/>
      </dsp:nvSpPr>
      <dsp:spPr>
        <a:xfrm>
          <a:off x="3920132"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a:solidFill>
                <a:schemeClr val="bg1">
                  <a:lumMod val="50000"/>
                </a:schemeClr>
              </a:solidFill>
              <a:latin typeface="+mn-lt"/>
            </a:rPr>
            <a:t>Identifying HABs</a:t>
          </a:r>
        </a:p>
      </dsp:txBody>
      <dsp:txXfrm>
        <a:off x="4102407" y="0"/>
        <a:ext cx="3987185" cy="364549"/>
      </dsp:txXfrm>
    </dsp:sp>
    <dsp:sp modelId="{4702A270-5BFF-40B8-956B-C8009D3E6112}">
      <dsp:nvSpPr>
        <dsp:cNvPr id="0" name=""/>
        <dsp:cNvSpPr/>
      </dsp:nvSpPr>
      <dsp:spPr>
        <a:xfrm>
          <a:off x="7836693"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rtl="0">
            <a:lnSpc>
              <a:spcPct val="90000"/>
            </a:lnSpc>
            <a:spcBef>
              <a:spcPct val="0"/>
            </a:spcBef>
            <a:spcAft>
              <a:spcPct val="35000"/>
            </a:spcAft>
            <a:buNone/>
          </a:pPr>
          <a:r>
            <a:rPr lang="en-US" sz="2100" kern="1200">
              <a:solidFill>
                <a:srgbClr val="EEF8EB"/>
              </a:solidFill>
              <a:latin typeface="Calibri" panose="020F0502020204030204" pitchFamily="34" charset="0"/>
              <a:cs typeface="Calibri" panose="020F0502020204030204" pitchFamily="34" charset="0"/>
            </a:rPr>
            <a:t>Reporting HABs</a:t>
          </a:r>
        </a:p>
      </dsp:txBody>
      <dsp:txXfrm>
        <a:off x="8018968" y="0"/>
        <a:ext cx="3987185" cy="364549"/>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6D7253-4AE8-475A-B039-6243FD788742}">
      <dsp:nvSpPr>
        <dsp:cNvPr id="0" name=""/>
        <dsp:cNvSpPr/>
      </dsp:nvSpPr>
      <dsp:spPr>
        <a:xfrm>
          <a:off x="3571"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a:solidFill>
                <a:schemeClr val="bg1">
                  <a:lumMod val="50000"/>
                </a:schemeClr>
              </a:solidFill>
            </a:rPr>
            <a:t>What is a Harmful Algal Bloom?</a:t>
          </a:r>
        </a:p>
      </dsp:txBody>
      <dsp:txXfrm>
        <a:off x="185846" y="0"/>
        <a:ext cx="3987185" cy="364549"/>
      </dsp:txXfrm>
    </dsp:sp>
    <dsp:sp modelId="{0CC54090-B58F-4ACC-B0A5-4C0945C91CE7}">
      <dsp:nvSpPr>
        <dsp:cNvPr id="0" name=""/>
        <dsp:cNvSpPr/>
      </dsp:nvSpPr>
      <dsp:spPr>
        <a:xfrm>
          <a:off x="3920132"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a:solidFill>
                <a:schemeClr val="bg1">
                  <a:lumMod val="50000"/>
                </a:schemeClr>
              </a:solidFill>
              <a:latin typeface="+mn-lt"/>
            </a:rPr>
            <a:t>Identifying HABs</a:t>
          </a:r>
        </a:p>
      </dsp:txBody>
      <dsp:txXfrm>
        <a:off x="4102407" y="0"/>
        <a:ext cx="3987185" cy="364549"/>
      </dsp:txXfrm>
    </dsp:sp>
    <dsp:sp modelId="{4702A270-5BFF-40B8-956B-C8009D3E6112}">
      <dsp:nvSpPr>
        <dsp:cNvPr id="0" name=""/>
        <dsp:cNvSpPr/>
      </dsp:nvSpPr>
      <dsp:spPr>
        <a:xfrm>
          <a:off x="7836693"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rtl="0">
            <a:lnSpc>
              <a:spcPct val="90000"/>
            </a:lnSpc>
            <a:spcBef>
              <a:spcPct val="0"/>
            </a:spcBef>
            <a:spcAft>
              <a:spcPct val="35000"/>
            </a:spcAft>
            <a:buNone/>
          </a:pPr>
          <a:r>
            <a:rPr lang="en-US" sz="2100" kern="1200">
              <a:solidFill>
                <a:srgbClr val="EEF8EB"/>
              </a:solidFill>
              <a:latin typeface="Calibri" panose="020F0502020204030204" pitchFamily="34" charset="0"/>
              <a:cs typeface="Calibri" panose="020F0502020204030204" pitchFamily="34" charset="0"/>
            </a:rPr>
            <a:t>Reporting HABs</a:t>
          </a:r>
        </a:p>
      </dsp:txBody>
      <dsp:txXfrm>
        <a:off x="8018968" y="0"/>
        <a:ext cx="3987185" cy="364549"/>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6D7253-4AE8-475A-B039-6243FD788742}">
      <dsp:nvSpPr>
        <dsp:cNvPr id="0" name=""/>
        <dsp:cNvSpPr/>
      </dsp:nvSpPr>
      <dsp:spPr>
        <a:xfrm>
          <a:off x="3571"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a:solidFill>
                <a:schemeClr val="bg1">
                  <a:lumMod val="50000"/>
                </a:schemeClr>
              </a:solidFill>
            </a:rPr>
            <a:t>What is a Harmful Algal Bloom?</a:t>
          </a:r>
        </a:p>
      </dsp:txBody>
      <dsp:txXfrm>
        <a:off x="185846" y="0"/>
        <a:ext cx="3987185" cy="364549"/>
      </dsp:txXfrm>
    </dsp:sp>
    <dsp:sp modelId="{0CC54090-B58F-4ACC-B0A5-4C0945C91CE7}">
      <dsp:nvSpPr>
        <dsp:cNvPr id="0" name=""/>
        <dsp:cNvSpPr/>
      </dsp:nvSpPr>
      <dsp:spPr>
        <a:xfrm>
          <a:off x="3920132"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a:solidFill>
                <a:schemeClr val="bg1">
                  <a:lumMod val="50000"/>
                </a:schemeClr>
              </a:solidFill>
              <a:latin typeface="+mn-lt"/>
            </a:rPr>
            <a:t>Identifying HABs</a:t>
          </a:r>
        </a:p>
      </dsp:txBody>
      <dsp:txXfrm>
        <a:off x="4102407" y="0"/>
        <a:ext cx="3987185" cy="364549"/>
      </dsp:txXfrm>
    </dsp:sp>
    <dsp:sp modelId="{4702A270-5BFF-40B8-956B-C8009D3E6112}">
      <dsp:nvSpPr>
        <dsp:cNvPr id="0" name=""/>
        <dsp:cNvSpPr/>
      </dsp:nvSpPr>
      <dsp:spPr>
        <a:xfrm>
          <a:off x="7836693"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rtl="0">
            <a:lnSpc>
              <a:spcPct val="90000"/>
            </a:lnSpc>
            <a:spcBef>
              <a:spcPct val="0"/>
            </a:spcBef>
            <a:spcAft>
              <a:spcPct val="35000"/>
            </a:spcAft>
            <a:buNone/>
          </a:pPr>
          <a:r>
            <a:rPr lang="en-US" sz="2100" kern="1200">
              <a:solidFill>
                <a:srgbClr val="EEF8EB"/>
              </a:solidFill>
              <a:latin typeface="Calibri" panose="020F0502020204030204" pitchFamily="34" charset="0"/>
              <a:cs typeface="Calibri" panose="020F0502020204030204" pitchFamily="34" charset="0"/>
            </a:rPr>
            <a:t>Reporting HABs</a:t>
          </a:r>
        </a:p>
      </dsp:txBody>
      <dsp:txXfrm>
        <a:off x="8018968" y="0"/>
        <a:ext cx="3987185" cy="364549"/>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6D7253-4AE8-475A-B039-6243FD788742}">
      <dsp:nvSpPr>
        <dsp:cNvPr id="0" name=""/>
        <dsp:cNvSpPr/>
      </dsp:nvSpPr>
      <dsp:spPr>
        <a:xfrm>
          <a:off x="3571"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a:solidFill>
                <a:schemeClr val="bg1">
                  <a:lumMod val="50000"/>
                </a:schemeClr>
              </a:solidFill>
            </a:rPr>
            <a:t>What is a Harmful Algal Bloom?</a:t>
          </a:r>
        </a:p>
      </dsp:txBody>
      <dsp:txXfrm>
        <a:off x="185846" y="0"/>
        <a:ext cx="3987185" cy="364549"/>
      </dsp:txXfrm>
    </dsp:sp>
    <dsp:sp modelId="{0CC54090-B58F-4ACC-B0A5-4C0945C91CE7}">
      <dsp:nvSpPr>
        <dsp:cNvPr id="0" name=""/>
        <dsp:cNvSpPr/>
      </dsp:nvSpPr>
      <dsp:spPr>
        <a:xfrm>
          <a:off x="3920132"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a:solidFill>
                <a:schemeClr val="bg1">
                  <a:lumMod val="50000"/>
                </a:schemeClr>
              </a:solidFill>
              <a:latin typeface="+mn-lt"/>
            </a:rPr>
            <a:t>Identifying HABs</a:t>
          </a:r>
        </a:p>
      </dsp:txBody>
      <dsp:txXfrm>
        <a:off x="4102407" y="0"/>
        <a:ext cx="3987185" cy="364549"/>
      </dsp:txXfrm>
    </dsp:sp>
    <dsp:sp modelId="{4702A270-5BFF-40B8-956B-C8009D3E6112}">
      <dsp:nvSpPr>
        <dsp:cNvPr id="0" name=""/>
        <dsp:cNvSpPr/>
      </dsp:nvSpPr>
      <dsp:spPr>
        <a:xfrm>
          <a:off x="7836693"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rtl="0">
            <a:lnSpc>
              <a:spcPct val="90000"/>
            </a:lnSpc>
            <a:spcBef>
              <a:spcPct val="0"/>
            </a:spcBef>
            <a:spcAft>
              <a:spcPct val="35000"/>
            </a:spcAft>
            <a:buNone/>
          </a:pPr>
          <a:r>
            <a:rPr lang="en-US" sz="2100" kern="1200">
              <a:solidFill>
                <a:srgbClr val="EEF8EB"/>
              </a:solidFill>
              <a:latin typeface="Calibri" panose="020F0502020204030204" pitchFamily="34" charset="0"/>
              <a:cs typeface="Calibri" panose="020F0502020204030204" pitchFamily="34" charset="0"/>
            </a:rPr>
            <a:t>Reporting HABs</a:t>
          </a:r>
        </a:p>
      </dsp:txBody>
      <dsp:txXfrm>
        <a:off x="8018968" y="0"/>
        <a:ext cx="3987185" cy="364549"/>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6D7253-4AE8-475A-B039-6243FD788742}">
      <dsp:nvSpPr>
        <dsp:cNvPr id="0" name=""/>
        <dsp:cNvSpPr/>
      </dsp:nvSpPr>
      <dsp:spPr>
        <a:xfrm>
          <a:off x="3571"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a:solidFill>
                <a:schemeClr val="bg1">
                  <a:lumMod val="50000"/>
                </a:schemeClr>
              </a:solidFill>
            </a:rPr>
            <a:t>What is a Harmful Algal Bloom?</a:t>
          </a:r>
        </a:p>
      </dsp:txBody>
      <dsp:txXfrm>
        <a:off x="185846" y="0"/>
        <a:ext cx="3987185" cy="364549"/>
      </dsp:txXfrm>
    </dsp:sp>
    <dsp:sp modelId="{0CC54090-B58F-4ACC-B0A5-4C0945C91CE7}">
      <dsp:nvSpPr>
        <dsp:cNvPr id="0" name=""/>
        <dsp:cNvSpPr/>
      </dsp:nvSpPr>
      <dsp:spPr>
        <a:xfrm>
          <a:off x="3920132"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a:solidFill>
                <a:schemeClr val="bg1">
                  <a:lumMod val="50000"/>
                </a:schemeClr>
              </a:solidFill>
              <a:latin typeface="+mn-lt"/>
            </a:rPr>
            <a:t>Identifying HABs</a:t>
          </a:r>
        </a:p>
      </dsp:txBody>
      <dsp:txXfrm>
        <a:off x="4102407" y="0"/>
        <a:ext cx="3987185" cy="364549"/>
      </dsp:txXfrm>
    </dsp:sp>
    <dsp:sp modelId="{4702A270-5BFF-40B8-956B-C8009D3E6112}">
      <dsp:nvSpPr>
        <dsp:cNvPr id="0" name=""/>
        <dsp:cNvSpPr/>
      </dsp:nvSpPr>
      <dsp:spPr>
        <a:xfrm>
          <a:off x="7836693"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rtl="0">
            <a:lnSpc>
              <a:spcPct val="90000"/>
            </a:lnSpc>
            <a:spcBef>
              <a:spcPct val="0"/>
            </a:spcBef>
            <a:spcAft>
              <a:spcPct val="35000"/>
            </a:spcAft>
            <a:buNone/>
          </a:pPr>
          <a:r>
            <a:rPr lang="en-US" sz="2100" kern="1200">
              <a:solidFill>
                <a:srgbClr val="EEF8EB"/>
              </a:solidFill>
              <a:latin typeface="Calibri" panose="020F0502020204030204" pitchFamily="34" charset="0"/>
              <a:cs typeface="Calibri" panose="020F0502020204030204" pitchFamily="34" charset="0"/>
            </a:rPr>
            <a:t>Reporting HABs</a:t>
          </a:r>
        </a:p>
      </dsp:txBody>
      <dsp:txXfrm>
        <a:off x="8018968" y="0"/>
        <a:ext cx="3987185" cy="36454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6D7253-4AE8-475A-B039-6243FD788742}">
      <dsp:nvSpPr>
        <dsp:cNvPr id="0" name=""/>
        <dsp:cNvSpPr/>
      </dsp:nvSpPr>
      <dsp:spPr>
        <a:xfrm>
          <a:off x="3571"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a:solidFill>
                <a:srgbClr val="EEF8EB"/>
              </a:solidFill>
            </a:rPr>
            <a:t>What is a Harmful Algal Bloom?</a:t>
          </a:r>
        </a:p>
      </dsp:txBody>
      <dsp:txXfrm>
        <a:off x="185846" y="0"/>
        <a:ext cx="3987185" cy="364549"/>
      </dsp:txXfrm>
    </dsp:sp>
    <dsp:sp modelId="{0CC54090-B58F-4ACC-B0A5-4C0945C91CE7}">
      <dsp:nvSpPr>
        <dsp:cNvPr id="0" name=""/>
        <dsp:cNvSpPr/>
      </dsp:nvSpPr>
      <dsp:spPr>
        <a:xfrm>
          <a:off x="3920132"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b="0" kern="1200">
              <a:solidFill>
                <a:schemeClr val="bg1">
                  <a:lumMod val="65000"/>
                </a:schemeClr>
              </a:solidFill>
              <a:latin typeface="+mn-lt"/>
            </a:rPr>
            <a:t>Identifying HABs</a:t>
          </a:r>
        </a:p>
      </dsp:txBody>
      <dsp:txXfrm>
        <a:off x="4102407" y="0"/>
        <a:ext cx="3987185" cy="364549"/>
      </dsp:txXfrm>
    </dsp:sp>
    <dsp:sp modelId="{4702A270-5BFF-40B8-956B-C8009D3E6112}">
      <dsp:nvSpPr>
        <dsp:cNvPr id="0" name=""/>
        <dsp:cNvSpPr/>
      </dsp:nvSpPr>
      <dsp:spPr>
        <a:xfrm>
          <a:off x="7836693"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rtl="0">
            <a:lnSpc>
              <a:spcPct val="90000"/>
            </a:lnSpc>
            <a:spcBef>
              <a:spcPct val="0"/>
            </a:spcBef>
            <a:spcAft>
              <a:spcPct val="35000"/>
            </a:spcAft>
            <a:buNone/>
          </a:pPr>
          <a:r>
            <a:rPr lang="en-US" sz="2100" b="0" kern="120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Reporting HABs</a:t>
          </a:r>
        </a:p>
      </dsp:txBody>
      <dsp:txXfrm>
        <a:off x="8018968" y="0"/>
        <a:ext cx="3987185" cy="364549"/>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6D7253-4AE8-475A-B039-6243FD788742}">
      <dsp:nvSpPr>
        <dsp:cNvPr id="0" name=""/>
        <dsp:cNvSpPr/>
      </dsp:nvSpPr>
      <dsp:spPr>
        <a:xfrm>
          <a:off x="3571"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a:solidFill>
                <a:schemeClr val="bg1">
                  <a:lumMod val="50000"/>
                </a:schemeClr>
              </a:solidFill>
            </a:rPr>
            <a:t>What is a Harmful Algal Bloom?</a:t>
          </a:r>
        </a:p>
      </dsp:txBody>
      <dsp:txXfrm>
        <a:off x="185846" y="0"/>
        <a:ext cx="3987185" cy="364549"/>
      </dsp:txXfrm>
    </dsp:sp>
    <dsp:sp modelId="{0CC54090-B58F-4ACC-B0A5-4C0945C91CE7}">
      <dsp:nvSpPr>
        <dsp:cNvPr id="0" name=""/>
        <dsp:cNvSpPr/>
      </dsp:nvSpPr>
      <dsp:spPr>
        <a:xfrm>
          <a:off x="3920132"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a:solidFill>
                <a:schemeClr val="bg1">
                  <a:lumMod val="50000"/>
                </a:schemeClr>
              </a:solidFill>
              <a:latin typeface="+mn-lt"/>
            </a:rPr>
            <a:t>Identifying HABs</a:t>
          </a:r>
        </a:p>
      </dsp:txBody>
      <dsp:txXfrm>
        <a:off x="4102407" y="0"/>
        <a:ext cx="3987185" cy="364549"/>
      </dsp:txXfrm>
    </dsp:sp>
    <dsp:sp modelId="{4702A270-5BFF-40B8-956B-C8009D3E6112}">
      <dsp:nvSpPr>
        <dsp:cNvPr id="0" name=""/>
        <dsp:cNvSpPr/>
      </dsp:nvSpPr>
      <dsp:spPr>
        <a:xfrm>
          <a:off x="7836693"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rtl="0">
            <a:lnSpc>
              <a:spcPct val="90000"/>
            </a:lnSpc>
            <a:spcBef>
              <a:spcPct val="0"/>
            </a:spcBef>
            <a:spcAft>
              <a:spcPct val="35000"/>
            </a:spcAft>
            <a:buNone/>
          </a:pPr>
          <a:r>
            <a:rPr lang="en-US" sz="2100" kern="1200">
              <a:solidFill>
                <a:srgbClr val="EEF8EB"/>
              </a:solidFill>
              <a:latin typeface="Calibri" panose="020F0502020204030204" pitchFamily="34" charset="0"/>
              <a:cs typeface="Calibri" panose="020F0502020204030204" pitchFamily="34" charset="0"/>
            </a:rPr>
            <a:t>Reporting HABs</a:t>
          </a:r>
        </a:p>
      </dsp:txBody>
      <dsp:txXfrm>
        <a:off x="8018968" y="0"/>
        <a:ext cx="3987185" cy="364549"/>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6D7253-4AE8-475A-B039-6243FD788742}">
      <dsp:nvSpPr>
        <dsp:cNvPr id="0" name=""/>
        <dsp:cNvSpPr/>
      </dsp:nvSpPr>
      <dsp:spPr>
        <a:xfrm>
          <a:off x="3571"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a:solidFill>
                <a:schemeClr val="bg1">
                  <a:lumMod val="50000"/>
                </a:schemeClr>
              </a:solidFill>
            </a:rPr>
            <a:t>What is a Harmful Algal Bloom?</a:t>
          </a:r>
        </a:p>
      </dsp:txBody>
      <dsp:txXfrm>
        <a:off x="185846" y="0"/>
        <a:ext cx="3987185" cy="364549"/>
      </dsp:txXfrm>
    </dsp:sp>
    <dsp:sp modelId="{0CC54090-B58F-4ACC-B0A5-4C0945C91CE7}">
      <dsp:nvSpPr>
        <dsp:cNvPr id="0" name=""/>
        <dsp:cNvSpPr/>
      </dsp:nvSpPr>
      <dsp:spPr>
        <a:xfrm>
          <a:off x="3920132"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a:solidFill>
                <a:schemeClr val="bg1">
                  <a:lumMod val="50000"/>
                </a:schemeClr>
              </a:solidFill>
              <a:latin typeface="+mn-lt"/>
            </a:rPr>
            <a:t>Identifying HABs</a:t>
          </a:r>
        </a:p>
      </dsp:txBody>
      <dsp:txXfrm>
        <a:off x="4102407" y="0"/>
        <a:ext cx="3987185" cy="364549"/>
      </dsp:txXfrm>
    </dsp:sp>
    <dsp:sp modelId="{4702A270-5BFF-40B8-956B-C8009D3E6112}">
      <dsp:nvSpPr>
        <dsp:cNvPr id="0" name=""/>
        <dsp:cNvSpPr/>
      </dsp:nvSpPr>
      <dsp:spPr>
        <a:xfrm>
          <a:off x="7836693"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rtl="0">
            <a:lnSpc>
              <a:spcPct val="90000"/>
            </a:lnSpc>
            <a:spcBef>
              <a:spcPct val="0"/>
            </a:spcBef>
            <a:spcAft>
              <a:spcPct val="35000"/>
            </a:spcAft>
            <a:buNone/>
          </a:pPr>
          <a:r>
            <a:rPr lang="en-US" sz="2100" kern="1200">
              <a:solidFill>
                <a:srgbClr val="EEF8EB"/>
              </a:solidFill>
              <a:latin typeface="Calibri" panose="020F0502020204030204" pitchFamily="34" charset="0"/>
              <a:cs typeface="Calibri" panose="020F0502020204030204" pitchFamily="34" charset="0"/>
            </a:rPr>
            <a:t>Reporting HABs</a:t>
          </a:r>
        </a:p>
      </dsp:txBody>
      <dsp:txXfrm>
        <a:off x="8018968" y="0"/>
        <a:ext cx="3987185" cy="364549"/>
      </dsp:txXfrm>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6D7253-4AE8-475A-B039-6243FD788742}">
      <dsp:nvSpPr>
        <dsp:cNvPr id="0" name=""/>
        <dsp:cNvSpPr/>
      </dsp:nvSpPr>
      <dsp:spPr>
        <a:xfrm>
          <a:off x="3571"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a:solidFill>
                <a:schemeClr val="bg1">
                  <a:lumMod val="50000"/>
                </a:schemeClr>
              </a:solidFill>
            </a:rPr>
            <a:t>What is a Harmful Algal Bloom?</a:t>
          </a:r>
        </a:p>
      </dsp:txBody>
      <dsp:txXfrm>
        <a:off x="185846" y="0"/>
        <a:ext cx="3987185" cy="364549"/>
      </dsp:txXfrm>
    </dsp:sp>
    <dsp:sp modelId="{0CC54090-B58F-4ACC-B0A5-4C0945C91CE7}">
      <dsp:nvSpPr>
        <dsp:cNvPr id="0" name=""/>
        <dsp:cNvSpPr/>
      </dsp:nvSpPr>
      <dsp:spPr>
        <a:xfrm>
          <a:off x="3920132"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a:solidFill>
                <a:schemeClr val="bg1">
                  <a:lumMod val="50000"/>
                </a:schemeClr>
              </a:solidFill>
              <a:latin typeface="+mn-lt"/>
            </a:rPr>
            <a:t>Identifying HABs</a:t>
          </a:r>
        </a:p>
      </dsp:txBody>
      <dsp:txXfrm>
        <a:off x="4102407" y="0"/>
        <a:ext cx="3987185" cy="364549"/>
      </dsp:txXfrm>
    </dsp:sp>
    <dsp:sp modelId="{4702A270-5BFF-40B8-956B-C8009D3E6112}">
      <dsp:nvSpPr>
        <dsp:cNvPr id="0" name=""/>
        <dsp:cNvSpPr/>
      </dsp:nvSpPr>
      <dsp:spPr>
        <a:xfrm>
          <a:off x="7836693"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rtl="0">
            <a:lnSpc>
              <a:spcPct val="90000"/>
            </a:lnSpc>
            <a:spcBef>
              <a:spcPct val="0"/>
            </a:spcBef>
            <a:spcAft>
              <a:spcPct val="35000"/>
            </a:spcAft>
            <a:buNone/>
          </a:pPr>
          <a:r>
            <a:rPr lang="en-US" sz="2100" kern="1200">
              <a:solidFill>
                <a:srgbClr val="EEF8EB"/>
              </a:solidFill>
              <a:latin typeface="Calibri" panose="020F0502020204030204" pitchFamily="34" charset="0"/>
              <a:cs typeface="Calibri" panose="020F0502020204030204" pitchFamily="34" charset="0"/>
            </a:rPr>
            <a:t>Reporting HABs</a:t>
          </a:r>
        </a:p>
      </dsp:txBody>
      <dsp:txXfrm>
        <a:off x="8018968" y="0"/>
        <a:ext cx="3987185" cy="364549"/>
      </dsp:txXfrm>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6D7253-4AE8-475A-B039-6243FD788742}">
      <dsp:nvSpPr>
        <dsp:cNvPr id="0" name=""/>
        <dsp:cNvSpPr/>
      </dsp:nvSpPr>
      <dsp:spPr>
        <a:xfrm>
          <a:off x="3571"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a:solidFill>
                <a:schemeClr val="bg1">
                  <a:lumMod val="50000"/>
                </a:schemeClr>
              </a:solidFill>
            </a:rPr>
            <a:t>What is a Harmful Algal Bloom?</a:t>
          </a:r>
        </a:p>
      </dsp:txBody>
      <dsp:txXfrm>
        <a:off x="185846" y="0"/>
        <a:ext cx="3987185" cy="364549"/>
      </dsp:txXfrm>
    </dsp:sp>
    <dsp:sp modelId="{0CC54090-B58F-4ACC-B0A5-4C0945C91CE7}">
      <dsp:nvSpPr>
        <dsp:cNvPr id="0" name=""/>
        <dsp:cNvSpPr/>
      </dsp:nvSpPr>
      <dsp:spPr>
        <a:xfrm>
          <a:off x="3920132"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a:solidFill>
                <a:schemeClr val="bg1">
                  <a:lumMod val="50000"/>
                </a:schemeClr>
              </a:solidFill>
              <a:latin typeface="+mn-lt"/>
            </a:rPr>
            <a:t>Identifying HABs</a:t>
          </a:r>
        </a:p>
      </dsp:txBody>
      <dsp:txXfrm>
        <a:off x="4102407" y="0"/>
        <a:ext cx="3987185" cy="364549"/>
      </dsp:txXfrm>
    </dsp:sp>
    <dsp:sp modelId="{4702A270-5BFF-40B8-956B-C8009D3E6112}">
      <dsp:nvSpPr>
        <dsp:cNvPr id="0" name=""/>
        <dsp:cNvSpPr/>
      </dsp:nvSpPr>
      <dsp:spPr>
        <a:xfrm>
          <a:off x="7836693"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rtl="0">
            <a:lnSpc>
              <a:spcPct val="90000"/>
            </a:lnSpc>
            <a:spcBef>
              <a:spcPct val="0"/>
            </a:spcBef>
            <a:spcAft>
              <a:spcPct val="35000"/>
            </a:spcAft>
            <a:buNone/>
          </a:pPr>
          <a:r>
            <a:rPr lang="en-US" sz="2100" kern="1200">
              <a:solidFill>
                <a:srgbClr val="EEF8EB"/>
              </a:solidFill>
              <a:latin typeface="Calibri" panose="020F0502020204030204" pitchFamily="34" charset="0"/>
              <a:cs typeface="Calibri" panose="020F0502020204030204" pitchFamily="34" charset="0"/>
            </a:rPr>
            <a:t>Reporting HABs</a:t>
          </a:r>
        </a:p>
      </dsp:txBody>
      <dsp:txXfrm>
        <a:off x="8018968" y="0"/>
        <a:ext cx="3987185" cy="364549"/>
      </dsp:txXfrm>
    </dsp:sp>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6D7253-4AE8-475A-B039-6243FD788742}">
      <dsp:nvSpPr>
        <dsp:cNvPr id="0" name=""/>
        <dsp:cNvSpPr/>
      </dsp:nvSpPr>
      <dsp:spPr>
        <a:xfrm>
          <a:off x="3571"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a:solidFill>
                <a:schemeClr val="bg1">
                  <a:lumMod val="50000"/>
                </a:schemeClr>
              </a:solidFill>
            </a:rPr>
            <a:t>What is a Harmful Algal Bloom?</a:t>
          </a:r>
        </a:p>
      </dsp:txBody>
      <dsp:txXfrm>
        <a:off x="185846" y="0"/>
        <a:ext cx="3987185" cy="364549"/>
      </dsp:txXfrm>
    </dsp:sp>
    <dsp:sp modelId="{0CC54090-B58F-4ACC-B0A5-4C0945C91CE7}">
      <dsp:nvSpPr>
        <dsp:cNvPr id="0" name=""/>
        <dsp:cNvSpPr/>
      </dsp:nvSpPr>
      <dsp:spPr>
        <a:xfrm>
          <a:off x="3920132"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a:solidFill>
                <a:schemeClr val="bg1">
                  <a:lumMod val="50000"/>
                </a:schemeClr>
              </a:solidFill>
              <a:latin typeface="+mn-lt"/>
            </a:rPr>
            <a:t>Identifying HABs</a:t>
          </a:r>
        </a:p>
      </dsp:txBody>
      <dsp:txXfrm>
        <a:off x="4102407" y="0"/>
        <a:ext cx="3987185" cy="364549"/>
      </dsp:txXfrm>
    </dsp:sp>
    <dsp:sp modelId="{4702A270-5BFF-40B8-956B-C8009D3E6112}">
      <dsp:nvSpPr>
        <dsp:cNvPr id="0" name=""/>
        <dsp:cNvSpPr/>
      </dsp:nvSpPr>
      <dsp:spPr>
        <a:xfrm>
          <a:off x="7836693"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rtl="0">
            <a:lnSpc>
              <a:spcPct val="90000"/>
            </a:lnSpc>
            <a:spcBef>
              <a:spcPct val="0"/>
            </a:spcBef>
            <a:spcAft>
              <a:spcPct val="35000"/>
            </a:spcAft>
            <a:buNone/>
          </a:pPr>
          <a:r>
            <a:rPr lang="en-US" sz="2100" kern="1200">
              <a:solidFill>
                <a:srgbClr val="EEF8EB"/>
              </a:solidFill>
              <a:latin typeface="Calibri" panose="020F0502020204030204" pitchFamily="34" charset="0"/>
              <a:cs typeface="Calibri" panose="020F0502020204030204" pitchFamily="34" charset="0"/>
            </a:rPr>
            <a:t>Reporting HABs</a:t>
          </a:r>
        </a:p>
      </dsp:txBody>
      <dsp:txXfrm>
        <a:off x="8018968" y="0"/>
        <a:ext cx="3987185" cy="364549"/>
      </dsp:txXfrm>
    </dsp:sp>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6D7253-4AE8-475A-B039-6243FD788742}">
      <dsp:nvSpPr>
        <dsp:cNvPr id="0" name=""/>
        <dsp:cNvSpPr/>
      </dsp:nvSpPr>
      <dsp:spPr>
        <a:xfrm>
          <a:off x="3571"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a:solidFill>
                <a:schemeClr val="bg1">
                  <a:lumMod val="50000"/>
                </a:schemeClr>
              </a:solidFill>
            </a:rPr>
            <a:t>What is a Harmful Algal Bloom?</a:t>
          </a:r>
        </a:p>
      </dsp:txBody>
      <dsp:txXfrm>
        <a:off x="185846" y="0"/>
        <a:ext cx="3987185" cy="364549"/>
      </dsp:txXfrm>
    </dsp:sp>
    <dsp:sp modelId="{0CC54090-B58F-4ACC-B0A5-4C0945C91CE7}">
      <dsp:nvSpPr>
        <dsp:cNvPr id="0" name=""/>
        <dsp:cNvSpPr/>
      </dsp:nvSpPr>
      <dsp:spPr>
        <a:xfrm>
          <a:off x="3920132"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a:solidFill>
                <a:schemeClr val="bg1">
                  <a:lumMod val="50000"/>
                </a:schemeClr>
              </a:solidFill>
              <a:latin typeface="+mn-lt"/>
            </a:rPr>
            <a:t>Identifying HABs</a:t>
          </a:r>
        </a:p>
      </dsp:txBody>
      <dsp:txXfrm>
        <a:off x="4102407" y="0"/>
        <a:ext cx="3987185" cy="364549"/>
      </dsp:txXfrm>
    </dsp:sp>
    <dsp:sp modelId="{4702A270-5BFF-40B8-956B-C8009D3E6112}">
      <dsp:nvSpPr>
        <dsp:cNvPr id="0" name=""/>
        <dsp:cNvSpPr/>
      </dsp:nvSpPr>
      <dsp:spPr>
        <a:xfrm>
          <a:off x="7836693"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rtl="0">
            <a:lnSpc>
              <a:spcPct val="90000"/>
            </a:lnSpc>
            <a:spcBef>
              <a:spcPct val="0"/>
            </a:spcBef>
            <a:spcAft>
              <a:spcPct val="35000"/>
            </a:spcAft>
            <a:buNone/>
          </a:pPr>
          <a:r>
            <a:rPr lang="en-US" sz="2100" kern="1200">
              <a:solidFill>
                <a:srgbClr val="EEF8EB"/>
              </a:solidFill>
              <a:latin typeface="Calibri" panose="020F0502020204030204" pitchFamily="34" charset="0"/>
              <a:cs typeface="Calibri" panose="020F0502020204030204" pitchFamily="34" charset="0"/>
            </a:rPr>
            <a:t>Reporting HABs</a:t>
          </a:r>
        </a:p>
      </dsp:txBody>
      <dsp:txXfrm>
        <a:off x="8018968" y="0"/>
        <a:ext cx="3987185" cy="364549"/>
      </dsp:txXfrm>
    </dsp:sp>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6D7253-4AE8-475A-B039-6243FD788742}">
      <dsp:nvSpPr>
        <dsp:cNvPr id="0" name=""/>
        <dsp:cNvSpPr/>
      </dsp:nvSpPr>
      <dsp:spPr>
        <a:xfrm>
          <a:off x="3571"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a:solidFill>
                <a:schemeClr val="bg1">
                  <a:lumMod val="50000"/>
                </a:schemeClr>
              </a:solidFill>
            </a:rPr>
            <a:t>What is a Harmful Algal Bloom?</a:t>
          </a:r>
        </a:p>
      </dsp:txBody>
      <dsp:txXfrm>
        <a:off x="185846" y="0"/>
        <a:ext cx="3987185" cy="364549"/>
      </dsp:txXfrm>
    </dsp:sp>
    <dsp:sp modelId="{0CC54090-B58F-4ACC-B0A5-4C0945C91CE7}">
      <dsp:nvSpPr>
        <dsp:cNvPr id="0" name=""/>
        <dsp:cNvSpPr/>
      </dsp:nvSpPr>
      <dsp:spPr>
        <a:xfrm>
          <a:off x="3920132"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a:solidFill>
                <a:schemeClr val="bg1">
                  <a:lumMod val="50000"/>
                </a:schemeClr>
              </a:solidFill>
              <a:latin typeface="+mn-lt"/>
            </a:rPr>
            <a:t>Identifying HABs</a:t>
          </a:r>
        </a:p>
      </dsp:txBody>
      <dsp:txXfrm>
        <a:off x="4102407" y="0"/>
        <a:ext cx="3987185" cy="364549"/>
      </dsp:txXfrm>
    </dsp:sp>
    <dsp:sp modelId="{4702A270-5BFF-40B8-956B-C8009D3E6112}">
      <dsp:nvSpPr>
        <dsp:cNvPr id="0" name=""/>
        <dsp:cNvSpPr/>
      </dsp:nvSpPr>
      <dsp:spPr>
        <a:xfrm>
          <a:off x="7836693"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rtl="0">
            <a:lnSpc>
              <a:spcPct val="90000"/>
            </a:lnSpc>
            <a:spcBef>
              <a:spcPct val="0"/>
            </a:spcBef>
            <a:spcAft>
              <a:spcPct val="35000"/>
            </a:spcAft>
            <a:buNone/>
          </a:pPr>
          <a:r>
            <a:rPr lang="en-US" sz="2100" kern="1200">
              <a:solidFill>
                <a:srgbClr val="EEF8EB"/>
              </a:solidFill>
              <a:latin typeface="Calibri" panose="020F0502020204030204" pitchFamily="34" charset="0"/>
              <a:cs typeface="Calibri" panose="020F0502020204030204" pitchFamily="34" charset="0"/>
            </a:rPr>
            <a:t>Reporting HABs</a:t>
          </a:r>
        </a:p>
      </dsp:txBody>
      <dsp:txXfrm>
        <a:off x="8018968" y="0"/>
        <a:ext cx="3987185" cy="364549"/>
      </dsp:txXfrm>
    </dsp:sp>
  </dsp:spTree>
</dsp:drawing>
</file>

<file path=ppt/diagrams/drawing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6D7253-4AE8-475A-B039-6243FD788742}">
      <dsp:nvSpPr>
        <dsp:cNvPr id="0" name=""/>
        <dsp:cNvSpPr/>
      </dsp:nvSpPr>
      <dsp:spPr>
        <a:xfrm>
          <a:off x="3571"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a:solidFill>
                <a:schemeClr val="bg1">
                  <a:lumMod val="50000"/>
                </a:schemeClr>
              </a:solidFill>
            </a:rPr>
            <a:t>What is a Harmful Algal Bloom?</a:t>
          </a:r>
        </a:p>
      </dsp:txBody>
      <dsp:txXfrm>
        <a:off x="185846" y="0"/>
        <a:ext cx="3987185" cy="364549"/>
      </dsp:txXfrm>
    </dsp:sp>
    <dsp:sp modelId="{0CC54090-B58F-4ACC-B0A5-4C0945C91CE7}">
      <dsp:nvSpPr>
        <dsp:cNvPr id="0" name=""/>
        <dsp:cNvSpPr/>
      </dsp:nvSpPr>
      <dsp:spPr>
        <a:xfrm>
          <a:off x="3920132"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a:solidFill>
                <a:schemeClr val="bg1">
                  <a:lumMod val="50000"/>
                </a:schemeClr>
              </a:solidFill>
              <a:latin typeface="+mn-lt"/>
            </a:rPr>
            <a:t>Identifying HABs</a:t>
          </a:r>
        </a:p>
      </dsp:txBody>
      <dsp:txXfrm>
        <a:off x="4102407" y="0"/>
        <a:ext cx="3987185" cy="364549"/>
      </dsp:txXfrm>
    </dsp:sp>
    <dsp:sp modelId="{4702A270-5BFF-40B8-956B-C8009D3E6112}">
      <dsp:nvSpPr>
        <dsp:cNvPr id="0" name=""/>
        <dsp:cNvSpPr/>
      </dsp:nvSpPr>
      <dsp:spPr>
        <a:xfrm>
          <a:off x="7836693"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rtl="0">
            <a:lnSpc>
              <a:spcPct val="90000"/>
            </a:lnSpc>
            <a:spcBef>
              <a:spcPct val="0"/>
            </a:spcBef>
            <a:spcAft>
              <a:spcPct val="35000"/>
            </a:spcAft>
            <a:buNone/>
          </a:pPr>
          <a:r>
            <a:rPr lang="en-US" sz="2100" kern="1200">
              <a:solidFill>
                <a:srgbClr val="EEF8EB"/>
              </a:solidFill>
              <a:latin typeface="Calibri" panose="020F0502020204030204" pitchFamily="34" charset="0"/>
              <a:cs typeface="Calibri" panose="020F0502020204030204" pitchFamily="34" charset="0"/>
            </a:rPr>
            <a:t>Reporting HABs</a:t>
          </a:r>
        </a:p>
      </dsp:txBody>
      <dsp:txXfrm>
        <a:off x="8018968" y="0"/>
        <a:ext cx="3987185" cy="364549"/>
      </dsp:txXfrm>
    </dsp:sp>
  </dsp:spTree>
</dsp:drawing>
</file>

<file path=ppt/diagrams/drawing4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6D7253-4AE8-475A-B039-6243FD788742}">
      <dsp:nvSpPr>
        <dsp:cNvPr id="0" name=""/>
        <dsp:cNvSpPr/>
      </dsp:nvSpPr>
      <dsp:spPr>
        <a:xfrm>
          <a:off x="3571"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a:solidFill>
                <a:schemeClr val="bg1">
                  <a:lumMod val="50000"/>
                </a:schemeClr>
              </a:solidFill>
            </a:rPr>
            <a:t>What is a Harmful Algal Bloom?</a:t>
          </a:r>
        </a:p>
      </dsp:txBody>
      <dsp:txXfrm>
        <a:off x="185846" y="0"/>
        <a:ext cx="3987185" cy="364549"/>
      </dsp:txXfrm>
    </dsp:sp>
    <dsp:sp modelId="{0CC54090-B58F-4ACC-B0A5-4C0945C91CE7}">
      <dsp:nvSpPr>
        <dsp:cNvPr id="0" name=""/>
        <dsp:cNvSpPr/>
      </dsp:nvSpPr>
      <dsp:spPr>
        <a:xfrm>
          <a:off x="3920132"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a:solidFill>
                <a:schemeClr val="bg1">
                  <a:lumMod val="50000"/>
                </a:schemeClr>
              </a:solidFill>
              <a:latin typeface="+mn-lt"/>
            </a:rPr>
            <a:t>Identifying HABs</a:t>
          </a:r>
        </a:p>
      </dsp:txBody>
      <dsp:txXfrm>
        <a:off x="4102407" y="0"/>
        <a:ext cx="3987185" cy="364549"/>
      </dsp:txXfrm>
    </dsp:sp>
    <dsp:sp modelId="{4702A270-5BFF-40B8-956B-C8009D3E6112}">
      <dsp:nvSpPr>
        <dsp:cNvPr id="0" name=""/>
        <dsp:cNvSpPr/>
      </dsp:nvSpPr>
      <dsp:spPr>
        <a:xfrm>
          <a:off x="7836693"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rtl="0">
            <a:lnSpc>
              <a:spcPct val="90000"/>
            </a:lnSpc>
            <a:spcBef>
              <a:spcPct val="0"/>
            </a:spcBef>
            <a:spcAft>
              <a:spcPct val="35000"/>
            </a:spcAft>
            <a:buNone/>
          </a:pPr>
          <a:r>
            <a:rPr lang="en-US" sz="2100" kern="1200">
              <a:solidFill>
                <a:srgbClr val="EEF8EB"/>
              </a:solidFill>
              <a:latin typeface="Calibri" panose="020F0502020204030204" pitchFamily="34" charset="0"/>
              <a:cs typeface="Calibri" panose="020F0502020204030204" pitchFamily="34" charset="0"/>
            </a:rPr>
            <a:t>Reporting HABs</a:t>
          </a:r>
        </a:p>
      </dsp:txBody>
      <dsp:txXfrm>
        <a:off x="8018968" y="0"/>
        <a:ext cx="3987185" cy="364549"/>
      </dsp:txXfrm>
    </dsp:sp>
  </dsp:spTree>
</dsp:drawing>
</file>

<file path=ppt/diagrams/drawing4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6D7253-4AE8-475A-B039-6243FD788742}">
      <dsp:nvSpPr>
        <dsp:cNvPr id="0" name=""/>
        <dsp:cNvSpPr/>
      </dsp:nvSpPr>
      <dsp:spPr>
        <a:xfrm>
          <a:off x="3571"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a:solidFill>
                <a:schemeClr val="bg1">
                  <a:lumMod val="50000"/>
                </a:schemeClr>
              </a:solidFill>
            </a:rPr>
            <a:t>What is a Harmful Algal Bloom?</a:t>
          </a:r>
        </a:p>
      </dsp:txBody>
      <dsp:txXfrm>
        <a:off x="185846" y="0"/>
        <a:ext cx="3987185" cy="364549"/>
      </dsp:txXfrm>
    </dsp:sp>
    <dsp:sp modelId="{0CC54090-B58F-4ACC-B0A5-4C0945C91CE7}">
      <dsp:nvSpPr>
        <dsp:cNvPr id="0" name=""/>
        <dsp:cNvSpPr/>
      </dsp:nvSpPr>
      <dsp:spPr>
        <a:xfrm>
          <a:off x="3920132"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a:solidFill>
                <a:schemeClr val="bg1">
                  <a:lumMod val="50000"/>
                </a:schemeClr>
              </a:solidFill>
              <a:latin typeface="+mn-lt"/>
            </a:rPr>
            <a:t>Identifying HABs</a:t>
          </a:r>
        </a:p>
      </dsp:txBody>
      <dsp:txXfrm>
        <a:off x="4102407" y="0"/>
        <a:ext cx="3987185" cy="364549"/>
      </dsp:txXfrm>
    </dsp:sp>
    <dsp:sp modelId="{4702A270-5BFF-40B8-956B-C8009D3E6112}">
      <dsp:nvSpPr>
        <dsp:cNvPr id="0" name=""/>
        <dsp:cNvSpPr/>
      </dsp:nvSpPr>
      <dsp:spPr>
        <a:xfrm>
          <a:off x="7836693"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rtl="0">
            <a:lnSpc>
              <a:spcPct val="90000"/>
            </a:lnSpc>
            <a:spcBef>
              <a:spcPct val="0"/>
            </a:spcBef>
            <a:spcAft>
              <a:spcPct val="35000"/>
            </a:spcAft>
            <a:buNone/>
          </a:pPr>
          <a:r>
            <a:rPr lang="en-US" sz="2100" kern="1200">
              <a:solidFill>
                <a:srgbClr val="EEF8EB"/>
              </a:solidFill>
              <a:latin typeface="Calibri" panose="020F0502020204030204" pitchFamily="34" charset="0"/>
              <a:cs typeface="Calibri" panose="020F0502020204030204" pitchFamily="34" charset="0"/>
            </a:rPr>
            <a:t>Reporting HABs</a:t>
          </a:r>
        </a:p>
      </dsp:txBody>
      <dsp:txXfrm>
        <a:off x="8018968" y="0"/>
        <a:ext cx="3987185" cy="36454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6D7253-4AE8-475A-B039-6243FD788742}">
      <dsp:nvSpPr>
        <dsp:cNvPr id="0" name=""/>
        <dsp:cNvSpPr/>
      </dsp:nvSpPr>
      <dsp:spPr>
        <a:xfrm>
          <a:off x="3571"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a:solidFill>
                <a:srgbClr val="EEF8EB"/>
              </a:solidFill>
            </a:rPr>
            <a:t>What is a Harmful Algal Bloom?</a:t>
          </a:r>
        </a:p>
      </dsp:txBody>
      <dsp:txXfrm>
        <a:off x="185846" y="0"/>
        <a:ext cx="3987185" cy="364549"/>
      </dsp:txXfrm>
    </dsp:sp>
    <dsp:sp modelId="{0CC54090-B58F-4ACC-B0A5-4C0945C91CE7}">
      <dsp:nvSpPr>
        <dsp:cNvPr id="0" name=""/>
        <dsp:cNvSpPr/>
      </dsp:nvSpPr>
      <dsp:spPr>
        <a:xfrm>
          <a:off x="3920132"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a:solidFill>
                <a:schemeClr val="bg1">
                  <a:lumMod val="65000"/>
                </a:schemeClr>
              </a:solidFill>
              <a:latin typeface="+mn-lt"/>
            </a:rPr>
            <a:t>Identifying HABs</a:t>
          </a:r>
        </a:p>
      </dsp:txBody>
      <dsp:txXfrm>
        <a:off x="4102407" y="0"/>
        <a:ext cx="3987185" cy="364549"/>
      </dsp:txXfrm>
    </dsp:sp>
    <dsp:sp modelId="{4702A270-5BFF-40B8-956B-C8009D3E6112}">
      <dsp:nvSpPr>
        <dsp:cNvPr id="0" name=""/>
        <dsp:cNvSpPr/>
      </dsp:nvSpPr>
      <dsp:spPr>
        <a:xfrm>
          <a:off x="7836693"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rtl="0">
            <a:lnSpc>
              <a:spcPct val="90000"/>
            </a:lnSpc>
            <a:spcBef>
              <a:spcPct val="0"/>
            </a:spcBef>
            <a:spcAft>
              <a:spcPct val="35000"/>
            </a:spcAft>
            <a:buNone/>
          </a:pPr>
          <a:r>
            <a:rPr lang="en-US" sz="2100" kern="120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Reporting HABs</a:t>
          </a:r>
        </a:p>
      </dsp:txBody>
      <dsp:txXfrm>
        <a:off x="8018968" y="0"/>
        <a:ext cx="3987185" cy="364549"/>
      </dsp:txXfrm>
    </dsp:sp>
  </dsp:spTree>
</dsp:drawing>
</file>

<file path=ppt/diagrams/drawing5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6D7253-4AE8-475A-B039-6243FD788742}">
      <dsp:nvSpPr>
        <dsp:cNvPr id="0" name=""/>
        <dsp:cNvSpPr/>
      </dsp:nvSpPr>
      <dsp:spPr>
        <a:xfrm>
          <a:off x="3571"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a:solidFill>
                <a:schemeClr val="bg1">
                  <a:lumMod val="50000"/>
                </a:schemeClr>
              </a:solidFill>
            </a:rPr>
            <a:t>What is a Harmful Algal Bloom?</a:t>
          </a:r>
        </a:p>
      </dsp:txBody>
      <dsp:txXfrm>
        <a:off x="185846" y="0"/>
        <a:ext cx="3987185" cy="364549"/>
      </dsp:txXfrm>
    </dsp:sp>
    <dsp:sp modelId="{0CC54090-B58F-4ACC-B0A5-4C0945C91CE7}">
      <dsp:nvSpPr>
        <dsp:cNvPr id="0" name=""/>
        <dsp:cNvSpPr/>
      </dsp:nvSpPr>
      <dsp:spPr>
        <a:xfrm>
          <a:off x="3920132"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a:solidFill>
                <a:schemeClr val="bg1">
                  <a:lumMod val="50000"/>
                </a:schemeClr>
              </a:solidFill>
              <a:latin typeface="+mn-lt"/>
            </a:rPr>
            <a:t>Identifying HABs</a:t>
          </a:r>
        </a:p>
      </dsp:txBody>
      <dsp:txXfrm>
        <a:off x="4102407" y="0"/>
        <a:ext cx="3987185" cy="364549"/>
      </dsp:txXfrm>
    </dsp:sp>
    <dsp:sp modelId="{4702A270-5BFF-40B8-956B-C8009D3E6112}">
      <dsp:nvSpPr>
        <dsp:cNvPr id="0" name=""/>
        <dsp:cNvSpPr/>
      </dsp:nvSpPr>
      <dsp:spPr>
        <a:xfrm>
          <a:off x="7836693"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rtl="0">
            <a:lnSpc>
              <a:spcPct val="90000"/>
            </a:lnSpc>
            <a:spcBef>
              <a:spcPct val="0"/>
            </a:spcBef>
            <a:spcAft>
              <a:spcPct val="35000"/>
            </a:spcAft>
            <a:buNone/>
          </a:pPr>
          <a:r>
            <a:rPr lang="en-US" sz="2100" kern="1200">
              <a:solidFill>
                <a:srgbClr val="EEF8EB"/>
              </a:solidFill>
              <a:latin typeface="Calibri" panose="020F0502020204030204" pitchFamily="34" charset="0"/>
              <a:cs typeface="Calibri" panose="020F0502020204030204" pitchFamily="34" charset="0"/>
            </a:rPr>
            <a:t>Reporting HABs</a:t>
          </a:r>
        </a:p>
      </dsp:txBody>
      <dsp:txXfrm>
        <a:off x="8018968" y="0"/>
        <a:ext cx="3987185" cy="364549"/>
      </dsp:txXfrm>
    </dsp:sp>
  </dsp:spTree>
</dsp:drawing>
</file>

<file path=ppt/diagrams/drawing5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6D7253-4AE8-475A-B039-6243FD788742}">
      <dsp:nvSpPr>
        <dsp:cNvPr id="0" name=""/>
        <dsp:cNvSpPr/>
      </dsp:nvSpPr>
      <dsp:spPr>
        <a:xfrm>
          <a:off x="3571"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a:solidFill>
                <a:schemeClr val="bg1">
                  <a:lumMod val="50000"/>
                </a:schemeClr>
              </a:solidFill>
            </a:rPr>
            <a:t>What is a Harmful Algal Bloom?</a:t>
          </a:r>
        </a:p>
      </dsp:txBody>
      <dsp:txXfrm>
        <a:off x="185846" y="0"/>
        <a:ext cx="3987185" cy="364549"/>
      </dsp:txXfrm>
    </dsp:sp>
    <dsp:sp modelId="{0CC54090-B58F-4ACC-B0A5-4C0945C91CE7}">
      <dsp:nvSpPr>
        <dsp:cNvPr id="0" name=""/>
        <dsp:cNvSpPr/>
      </dsp:nvSpPr>
      <dsp:spPr>
        <a:xfrm>
          <a:off x="3920132"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a:solidFill>
                <a:schemeClr val="bg1">
                  <a:lumMod val="50000"/>
                </a:schemeClr>
              </a:solidFill>
              <a:latin typeface="+mn-lt"/>
            </a:rPr>
            <a:t>Identifying HABs</a:t>
          </a:r>
        </a:p>
      </dsp:txBody>
      <dsp:txXfrm>
        <a:off x="4102407" y="0"/>
        <a:ext cx="3987185" cy="364549"/>
      </dsp:txXfrm>
    </dsp:sp>
    <dsp:sp modelId="{4702A270-5BFF-40B8-956B-C8009D3E6112}">
      <dsp:nvSpPr>
        <dsp:cNvPr id="0" name=""/>
        <dsp:cNvSpPr/>
      </dsp:nvSpPr>
      <dsp:spPr>
        <a:xfrm>
          <a:off x="7836693"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rtl="0">
            <a:lnSpc>
              <a:spcPct val="90000"/>
            </a:lnSpc>
            <a:spcBef>
              <a:spcPct val="0"/>
            </a:spcBef>
            <a:spcAft>
              <a:spcPct val="35000"/>
            </a:spcAft>
            <a:buNone/>
          </a:pPr>
          <a:r>
            <a:rPr lang="en-US" sz="2100" kern="1200">
              <a:solidFill>
                <a:srgbClr val="EEF8EB"/>
              </a:solidFill>
              <a:latin typeface="Calibri" panose="020F0502020204030204" pitchFamily="34" charset="0"/>
              <a:cs typeface="Calibri" panose="020F0502020204030204" pitchFamily="34" charset="0"/>
            </a:rPr>
            <a:t>Reporting HABs</a:t>
          </a:r>
        </a:p>
      </dsp:txBody>
      <dsp:txXfrm>
        <a:off x="8018968" y="0"/>
        <a:ext cx="3987185" cy="364549"/>
      </dsp:txXfrm>
    </dsp:sp>
  </dsp:spTree>
</dsp:drawing>
</file>

<file path=ppt/diagrams/drawing5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6D7253-4AE8-475A-B039-6243FD788742}">
      <dsp:nvSpPr>
        <dsp:cNvPr id="0" name=""/>
        <dsp:cNvSpPr/>
      </dsp:nvSpPr>
      <dsp:spPr>
        <a:xfrm>
          <a:off x="3571"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a:solidFill>
                <a:schemeClr val="bg1">
                  <a:lumMod val="50000"/>
                </a:schemeClr>
              </a:solidFill>
            </a:rPr>
            <a:t>What is a Harmful Algal Bloom?</a:t>
          </a:r>
        </a:p>
      </dsp:txBody>
      <dsp:txXfrm>
        <a:off x="185846" y="0"/>
        <a:ext cx="3987185" cy="364549"/>
      </dsp:txXfrm>
    </dsp:sp>
    <dsp:sp modelId="{0CC54090-B58F-4ACC-B0A5-4C0945C91CE7}">
      <dsp:nvSpPr>
        <dsp:cNvPr id="0" name=""/>
        <dsp:cNvSpPr/>
      </dsp:nvSpPr>
      <dsp:spPr>
        <a:xfrm>
          <a:off x="3920132"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a:solidFill>
                <a:schemeClr val="bg1">
                  <a:lumMod val="50000"/>
                </a:schemeClr>
              </a:solidFill>
              <a:latin typeface="+mn-lt"/>
            </a:rPr>
            <a:t>Identifying HABs</a:t>
          </a:r>
        </a:p>
      </dsp:txBody>
      <dsp:txXfrm>
        <a:off x="4102407" y="0"/>
        <a:ext cx="3987185" cy="364549"/>
      </dsp:txXfrm>
    </dsp:sp>
    <dsp:sp modelId="{4702A270-5BFF-40B8-956B-C8009D3E6112}">
      <dsp:nvSpPr>
        <dsp:cNvPr id="0" name=""/>
        <dsp:cNvSpPr/>
      </dsp:nvSpPr>
      <dsp:spPr>
        <a:xfrm>
          <a:off x="7836693"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rtl="0">
            <a:lnSpc>
              <a:spcPct val="90000"/>
            </a:lnSpc>
            <a:spcBef>
              <a:spcPct val="0"/>
            </a:spcBef>
            <a:spcAft>
              <a:spcPct val="35000"/>
            </a:spcAft>
            <a:buNone/>
          </a:pPr>
          <a:r>
            <a:rPr lang="en-US" sz="2100" kern="1200">
              <a:solidFill>
                <a:srgbClr val="EEF8EB"/>
              </a:solidFill>
              <a:latin typeface="Calibri" panose="020F0502020204030204" pitchFamily="34" charset="0"/>
              <a:cs typeface="Calibri" panose="020F0502020204030204" pitchFamily="34" charset="0"/>
            </a:rPr>
            <a:t>Reporting HABs</a:t>
          </a:r>
        </a:p>
      </dsp:txBody>
      <dsp:txXfrm>
        <a:off x="8018968" y="0"/>
        <a:ext cx="3987185" cy="364549"/>
      </dsp:txXfrm>
    </dsp:sp>
  </dsp:spTree>
</dsp:drawing>
</file>

<file path=ppt/diagrams/drawing5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6D7253-4AE8-475A-B039-6243FD788742}">
      <dsp:nvSpPr>
        <dsp:cNvPr id="0" name=""/>
        <dsp:cNvSpPr/>
      </dsp:nvSpPr>
      <dsp:spPr>
        <a:xfrm>
          <a:off x="3571"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a:solidFill>
                <a:schemeClr val="bg1">
                  <a:lumMod val="50000"/>
                </a:schemeClr>
              </a:solidFill>
            </a:rPr>
            <a:t>What is a Harmful Algal Bloom?</a:t>
          </a:r>
        </a:p>
      </dsp:txBody>
      <dsp:txXfrm>
        <a:off x="185846" y="0"/>
        <a:ext cx="3987185" cy="364549"/>
      </dsp:txXfrm>
    </dsp:sp>
    <dsp:sp modelId="{0CC54090-B58F-4ACC-B0A5-4C0945C91CE7}">
      <dsp:nvSpPr>
        <dsp:cNvPr id="0" name=""/>
        <dsp:cNvSpPr/>
      </dsp:nvSpPr>
      <dsp:spPr>
        <a:xfrm>
          <a:off x="3920132"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a:solidFill>
                <a:schemeClr val="bg1">
                  <a:lumMod val="50000"/>
                </a:schemeClr>
              </a:solidFill>
              <a:latin typeface="+mn-lt"/>
            </a:rPr>
            <a:t>Identifying HABs</a:t>
          </a:r>
        </a:p>
      </dsp:txBody>
      <dsp:txXfrm>
        <a:off x="4102407" y="0"/>
        <a:ext cx="3987185" cy="364549"/>
      </dsp:txXfrm>
    </dsp:sp>
    <dsp:sp modelId="{4702A270-5BFF-40B8-956B-C8009D3E6112}">
      <dsp:nvSpPr>
        <dsp:cNvPr id="0" name=""/>
        <dsp:cNvSpPr/>
      </dsp:nvSpPr>
      <dsp:spPr>
        <a:xfrm>
          <a:off x="7836693"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rtl="0">
            <a:lnSpc>
              <a:spcPct val="90000"/>
            </a:lnSpc>
            <a:spcBef>
              <a:spcPct val="0"/>
            </a:spcBef>
            <a:spcAft>
              <a:spcPct val="35000"/>
            </a:spcAft>
            <a:buNone/>
          </a:pPr>
          <a:r>
            <a:rPr lang="en-US" sz="2100" kern="1200">
              <a:solidFill>
                <a:srgbClr val="EEF8EB"/>
              </a:solidFill>
              <a:latin typeface="Calibri" panose="020F0502020204030204" pitchFamily="34" charset="0"/>
              <a:cs typeface="Calibri" panose="020F0502020204030204" pitchFamily="34" charset="0"/>
            </a:rPr>
            <a:t>Reporting HABs</a:t>
          </a:r>
        </a:p>
      </dsp:txBody>
      <dsp:txXfrm>
        <a:off x="8018968" y="0"/>
        <a:ext cx="3987185" cy="364549"/>
      </dsp:txXfrm>
    </dsp:sp>
  </dsp:spTree>
</dsp:drawing>
</file>

<file path=ppt/diagrams/drawing5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6D7253-4AE8-475A-B039-6243FD788742}">
      <dsp:nvSpPr>
        <dsp:cNvPr id="0" name=""/>
        <dsp:cNvSpPr/>
      </dsp:nvSpPr>
      <dsp:spPr>
        <a:xfrm>
          <a:off x="3571"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a:solidFill>
                <a:schemeClr val="bg1">
                  <a:lumMod val="50000"/>
                </a:schemeClr>
              </a:solidFill>
            </a:rPr>
            <a:t>What is a Harmful Algal Bloom?</a:t>
          </a:r>
        </a:p>
      </dsp:txBody>
      <dsp:txXfrm>
        <a:off x="185846" y="0"/>
        <a:ext cx="3987185" cy="364549"/>
      </dsp:txXfrm>
    </dsp:sp>
    <dsp:sp modelId="{0CC54090-B58F-4ACC-B0A5-4C0945C91CE7}">
      <dsp:nvSpPr>
        <dsp:cNvPr id="0" name=""/>
        <dsp:cNvSpPr/>
      </dsp:nvSpPr>
      <dsp:spPr>
        <a:xfrm>
          <a:off x="3920132"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a:solidFill>
                <a:schemeClr val="bg1">
                  <a:lumMod val="50000"/>
                </a:schemeClr>
              </a:solidFill>
              <a:latin typeface="+mn-lt"/>
            </a:rPr>
            <a:t>Identifying HABs</a:t>
          </a:r>
        </a:p>
      </dsp:txBody>
      <dsp:txXfrm>
        <a:off x="4102407" y="0"/>
        <a:ext cx="3987185" cy="364549"/>
      </dsp:txXfrm>
    </dsp:sp>
    <dsp:sp modelId="{4702A270-5BFF-40B8-956B-C8009D3E6112}">
      <dsp:nvSpPr>
        <dsp:cNvPr id="0" name=""/>
        <dsp:cNvSpPr/>
      </dsp:nvSpPr>
      <dsp:spPr>
        <a:xfrm>
          <a:off x="7836693"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rtl="0">
            <a:lnSpc>
              <a:spcPct val="90000"/>
            </a:lnSpc>
            <a:spcBef>
              <a:spcPct val="0"/>
            </a:spcBef>
            <a:spcAft>
              <a:spcPct val="35000"/>
            </a:spcAft>
            <a:buNone/>
          </a:pPr>
          <a:r>
            <a:rPr lang="en-US" sz="2100" kern="1200">
              <a:solidFill>
                <a:srgbClr val="EEF8EB"/>
              </a:solidFill>
              <a:latin typeface="Calibri" panose="020F0502020204030204" pitchFamily="34" charset="0"/>
              <a:cs typeface="Calibri" panose="020F0502020204030204" pitchFamily="34" charset="0"/>
            </a:rPr>
            <a:t>Reporting HABs</a:t>
          </a:r>
        </a:p>
      </dsp:txBody>
      <dsp:txXfrm>
        <a:off x="8018968" y="0"/>
        <a:ext cx="3987185" cy="364549"/>
      </dsp:txXfrm>
    </dsp:sp>
  </dsp:spTree>
</dsp:drawing>
</file>

<file path=ppt/diagrams/drawing5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6D7253-4AE8-475A-B039-6243FD788742}">
      <dsp:nvSpPr>
        <dsp:cNvPr id="0" name=""/>
        <dsp:cNvSpPr/>
      </dsp:nvSpPr>
      <dsp:spPr>
        <a:xfrm>
          <a:off x="3571"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a:solidFill>
                <a:schemeClr val="bg1">
                  <a:lumMod val="50000"/>
                </a:schemeClr>
              </a:solidFill>
            </a:rPr>
            <a:t>What is a Harmful Algal Bloom?</a:t>
          </a:r>
        </a:p>
      </dsp:txBody>
      <dsp:txXfrm>
        <a:off x="185846" y="0"/>
        <a:ext cx="3987185" cy="364549"/>
      </dsp:txXfrm>
    </dsp:sp>
    <dsp:sp modelId="{0CC54090-B58F-4ACC-B0A5-4C0945C91CE7}">
      <dsp:nvSpPr>
        <dsp:cNvPr id="0" name=""/>
        <dsp:cNvSpPr/>
      </dsp:nvSpPr>
      <dsp:spPr>
        <a:xfrm>
          <a:off x="3920132"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a:solidFill>
                <a:schemeClr val="bg1">
                  <a:lumMod val="50000"/>
                </a:schemeClr>
              </a:solidFill>
              <a:latin typeface="+mn-lt"/>
            </a:rPr>
            <a:t>Identifying HABs</a:t>
          </a:r>
        </a:p>
      </dsp:txBody>
      <dsp:txXfrm>
        <a:off x="4102407" y="0"/>
        <a:ext cx="3987185" cy="364549"/>
      </dsp:txXfrm>
    </dsp:sp>
    <dsp:sp modelId="{4702A270-5BFF-40B8-956B-C8009D3E6112}">
      <dsp:nvSpPr>
        <dsp:cNvPr id="0" name=""/>
        <dsp:cNvSpPr/>
      </dsp:nvSpPr>
      <dsp:spPr>
        <a:xfrm>
          <a:off x="7836693"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rtl="0">
            <a:lnSpc>
              <a:spcPct val="90000"/>
            </a:lnSpc>
            <a:spcBef>
              <a:spcPct val="0"/>
            </a:spcBef>
            <a:spcAft>
              <a:spcPct val="35000"/>
            </a:spcAft>
            <a:buNone/>
          </a:pPr>
          <a:r>
            <a:rPr lang="en-US" sz="2100" kern="1200">
              <a:solidFill>
                <a:srgbClr val="EEF8EB"/>
              </a:solidFill>
              <a:latin typeface="Calibri" panose="020F0502020204030204" pitchFamily="34" charset="0"/>
              <a:cs typeface="Calibri" panose="020F0502020204030204" pitchFamily="34" charset="0"/>
            </a:rPr>
            <a:t>Reporting HABs</a:t>
          </a:r>
        </a:p>
      </dsp:txBody>
      <dsp:txXfrm>
        <a:off x="8018968" y="0"/>
        <a:ext cx="3987185" cy="364549"/>
      </dsp:txXfrm>
    </dsp:sp>
  </dsp:spTree>
</dsp:drawing>
</file>

<file path=ppt/diagrams/drawing5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6D7253-4AE8-475A-B039-6243FD788742}">
      <dsp:nvSpPr>
        <dsp:cNvPr id="0" name=""/>
        <dsp:cNvSpPr/>
      </dsp:nvSpPr>
      <dsp:spPr>
        <a:xfrm>
          <a:off x="3571"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a:solidFill>
                <a:schemeClr val="bg1">
                  <a:lumMod val="50000"/>
                </a:schemeClr>
              </a:solidFill>
            </a:rPr>
            <a:t>What is a Harmful Algal Bloom?</a:t>
          </a:r>
        </a:p>
      </dsp:txBody>
      <dsp:txXfrm>
        <a:off x="185846" y="0"/>
        <a:ext cx="3987185" cy="364549"/>
      </dsp:txXfrm>
    </dsp:sp>
    <dsp:sp modelId="{0CC54090-B58F-4ACC-B0A5-4C0945C91CE7}">
      <dsp:nvSpPr>
        <dsp:cNvPr id="0" name=""/>
        <dsp:cNvSpPr/>
      </dsp:nvSpPr>
      <dsp:spPr>
        <a:xfrm>
          <a:off x="3920132"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a:solidFill>
                <a:schemeClr val="bg1">
                  <a:lumMod val="50000"/>
                </a:schemeClr>
              </a:solidFill>
              <a:latin typeface="+mn-lt"/>
            </a:rPr>
            <a:t>Identifying HABs</a:t>
          </a:r>
        </a:p>
      </dsp:txBody>
      <dsp:txXfrm>
        <a:off x="4102407" y="0"/>
        <a:ext cx="3987185" cy="364549"/>
      </dsp:txXfrm>
    </dsp:sp>
    <dsp:sp modelId="{4702A270-5BFF-40B8-956B-C8009D3E6112}">
      <dsp:nvSpPr>
        <dsp:cNvPr id="0" name=""/>
        <dsp:cNvSpPr/>
      </dsp:nvSpPr>
      <dsp:spPr>
        <a:xfrm>
          <a:off x="7836693"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rtl="0">
            <a:lnSpc>
              <a:spcPct val="90000"/>
            </a:lnSpc>
            <a:spcBef>
              <a:spcPct val="0"/>
            </a:spcBef>
            <a:spcAft>
              <a:spcPct val="35000"/>
            </a:spcAft>
            <a:buNone/>
          </a:pPr>
          <a:r>
            <a:rPr lang="en-US" sz="2100" kern="1200">
              <a:solidFill>
                <a:srgbClr val="EEF8EB"/>
              </a:solidFill>
              <a:latin typeface="Calibri" panose="020F0502020204030204" pitchFamily="34" charset="0"/>
              <a:cs typeface="Calibri" panose="020F0502020204030204" pitchFamily="34" charset="0"/>
            </a:rPr>
            <a:t>Reporting HABs</a:t>
          </a:r>
        </a:p>
      </dsp:txBody>
      <dsp:txXfrm>
        <a:off x="8018968" y="0"/>
        <a:ext cx="3987185" cy="364549"/>
      </dsp:txXfrm>
    </dsp:sp>
  </dsp:spTree>
</dsp:drawing>
</file>

<file path=ppt/diagrams/drawing5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6D7253-4AE8-475A-B039-6243FD788742}">
      <dsp:nvSpPr>
        <dsp:cNvPr id="0" name=""/>
        <dsp:cNvSpPr/>
      </dsp:nvSpPr>
      <dsp:spPr>
        <a:xfrm>
          <a:off x="3571"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a:solidFill>
                <a:schemeClr val="bg1">
                  <a:lumMod val="50000"/>
                </a:schemeClr>
              </a:solidFill>
            </a:rPr>
            <a:t>What is a Harmful Algal Bloom?</a:t>
          </a:r>
        </a:p>
      </dsp:txBody>
      <dsp:txXfrm>
        <a:off x="185846" y="0"/>
        <a:ext cx="3987185" cy="364549"/>
      </dsp:txXfrm>
    </dsp:sp>
    <dsp:sp modelId="{0CC54090-B58F-4ACC-B0A5-4C0945C91CE7}">
      <dsp:nvSpPr>
        <dsp:cNvPr id="0" name=""/>
        <dsp:cNvSpPr/>
      </dsp:nvSpPr>
      <dsp:spPr>
        <a:xfrm>
          <a:off x="3920132"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a:solidFill>
                <a:schemeClr val="bg1">
                  <a:lumMod val="50000"/>
                </a:schemeClr>
              </a:solidFill>
              <a:latin typeface="+mn-lt"/>
            </a:rPr>
            <a:t>Identifying HABs</a:t>
          </a:r>
        </a:p>
      </dsp:txBody>
      <dsp:txXfrm>
        <a:off x="4102407" y="0"/>
        <a:ext cx="3987185" cy="364549"/>
      </dsp:txXfrm>
    </dsp:sp>
    <dsp:sp modelId="{4702A270-5BFF-40B8-956B-C8009D3E6112}">
      <dsp:nvSpPr>
        <dsp:cNvPr id="0" name=""/>
        <dsp:cNvSpPr/>
      </dsp:nvSpPr>
      <dsp:spPr>
        <a:xfrm>
          <a:off x="7836693"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rtl="0">
            <a:lnSpc>
              <a:spcPct val="90000"/>
            </a:lnSpc>
            <a:spcBef>
              <a:spcPct val="0"/>
            </a:spcBef>
            <a:spcAft>
              <a:spcPct val="35000"/>
            </a:spcAft>
            <a:buNone/>
          </a:pPr>
          <a:r>
            <a:rPr lang="en-US" sz="2100" kern="1200">
              <a:solidFill>
                <a:srgbClr val="EEF8EB"/>
              </a:solidFill>
              <a:latin typeface="Calibri" panose="020F0502020204030204" pitchFamily="34" charset="0"/>
              <a:cs typeface="Calibri" panose="020F0502020204030204" pitchFamily="34" charset="0"/>
            </a:rPr>
            <a:t>Reporting HABs</a:t>
          </a:r>
        </a:p>
      </dsp:txBody>
      <dsp:txXfrm>
        <a:off x="8018968" y="0"/>
        <a:ext cx="3987185" cy="364549"/>
      </dsp:txXfrm>
    </dsp:sp>
  </dsp:spTree>
</dsp:drawing>
</file>

<file path=ppt/diagrams/drawing5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6D7253-4AE8-475A-B039-6243FD788742}">
      <dsp:nvSpPr>
        <dsp:cNvPr id="0" name=""/>
        <dsp:cNvSpPr/>
      </dsp:nvSpPr>
      <dsp:spPr>
        <a:xfrm>
          <a:off x="3571"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a:solidFill>
                <a:schemeClr val="bg1">
                  <a:lumMod val="50000"/>
                </a:schemeClr>
              </a:solidFill>
            </a:rPr>
            <a:t>What is a Harmful Algal Bloom?</a:t>
          </a:r>
        </a:p>
      </dsp:txBody>
      <dsp:txXfrm>
        <a:off x="185846" y="0"/>
        <a:ext cx="3987185" cy="364549"/>
      </dsp:txXfrm>
    </dsp:sp>
    <dsp:sp modelId="{0CC54090-B58F-4ACC-B0A5-4C0945C91CE7}">
      <dsp:nvSpPr>
        <dsp:cNvPr id="0" name=""/>
        <dsp:cNvSpPr/>
      </dsp:nvSpPr>
      <dsp:spPr>
        <a:xfrm>
          <a:off x="3920132"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a:solidFill>
                <a:schemeClr val="bg1">
                  <a:lumMod val="50000"/>
                </a:schemeClr>
              </a:solidFill>
              <a:latin typeface="+mn-lt"/>
            </a:rPr>
            <a:t>Identifying HABs</a:t>
          </a:r>
        </a:p>
      </dsp:txBody>
      <dsp:txXfrm>
        <a:off x="4102407" y="0"/>
        <a:ext cx="3987185" cy="364549"/>
      </dsp:txXfrm>
    </dsp:sp>
    <dsp:sp modelId="{4702A270-5BFF-40B8-956B-C8009D3E6112}">
      <dsp:nvSpPr>
        <dsp:cNvPr id="0" name=""/>
        <dsp:cNvSpPr/>
      </dsp:nvSpPr>
      <dsp:spPr>
        <a:xfrm>
          <a:off x="7836693"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rtl="0">
            <a:lnSpc>
              <a:spcPct val="90000"/>
            </a:lnSpc>
            <a:spcBef>
              <a:spcPct val="0"/>
            </a:spcBef>
            <a:spcAft>
              <a:spcPct val="35000"/>
            </a:spcAft>
            <a:buNone/>
          </a:pPr>
          <a:r>
            <a:rPr lang="en-US" sz="2100" kern="1200">
              <a:solidFill>
                <a:srgbClr val="EEF8EB"/>
              </a:solidFill>
              <a:latin typeface="Calibri" panose="020F0502020204030204" pitchFamily="34" charset="0"/>
              <a:cs typeface="Calibri" panose="020F0502020204030204" pitchFamily="34" charset="0"/>
            </a:rPr>
            <a:t>Reporting HABs</a:t>
          </a:r>
        </a:p>
      </dsp:txBody>
      <dsp:txXfrm>
        <a:off x="8018968" y="0"/>
        <a:ext cx="3987185" cy="364549"/>
      </dsp:txXfrm>
    </dsp:sp>
  </dsp:spTree>
</dsp:drawing>
</file>

<file path=ppt/diagrams/drawing5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6D7253-4AE8-475A-B039-6243FD788742}">
      <dsp:nvSpPr>
        <dsp:cNvPr id="0" name=""/>
        <dsp:cNvSpPr/>
      </dsp:nvSpPr>
      <dsp:spPr>
        <a:xfrm>
          <a:off x="3571"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a:solidFill>
                <a:schemeClr val="bg1">
                  <a:lumMod val="50000"/>
                </a:schemeClr>
              </a:solidFill>
            </a:rPr>
            <a:t>What is a Harmful Algal Bloom?</a:t>
          </a:r>
        </a:p>
      </dsp:txBody>
      <dsp:txXfrm>
        <a:off x="185846" y="0"/>
        <a:ext cx="3987185" cy="364549"/>
      </dsp:txXfrm>
    </dsp:sp>
    <dsp:sp modelId="{0CC54090-B58F-4ACC-B0A5-4C0945C91CE7}">
      <dsp:nvSpPr>
        <dsp:cNvPr id="0" name=""/>
        <dsp:cNvSpPr/>
      </dsp:nvSpPr>
      <dsp:spPr>
        <a:xfrm>
          <a:off x="3920132"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a:solidFill>
                <a:schemeClr val="bg1">
                  <a:lumMod val="50000"/>
                </a:schemeClr>
              </a:solidFill>
              <a:latin typeface="+mn-lt"/>
            </a:rPr>
            <a:t>Identifying HABs</a:t>
          </a:r>
        </a:p>
      </dsp:txBody>
      <dsp:txXfrm>
        <a:off x="4102407" y="0"/>
        <a:ext cx="3987185" cy="364549"/>
      </dsp:txXfrm>
    </dsp:sp>
    <dsp:sp modelId="{4702A270-5BFF-40B8-956B-C8009D3E6112}">
      <dsp:nvSpPr>
        <dsp:cNvPr id="0" name=""/>
        <dsp:cNvSpPr/>
      </dsp:nvSpPr>
      <dsp:spPr>
        <a:xfrm>
          <a:off x="7836693"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rtl="0">
            <a:lnSpc>
              <a:spcPct val="90000"/>
            </a:lnSpc>
            <a:spcBef>
              <a:spcPct val="0"/>
            </a:spcBef>
            <a:spcAft>
              <a:spcPct val="35000"/>
            </a:spcAft>
            <a:buNone/>
          </a:pPr>
          <a:r>
            <a:rPr lang="en-US" sz="2100" kern="1200">
              <a:solidFill>
                <a:srgbClr val="EEF8EB"/>
              </a:solidFill>
              <a:latin typeface="Calibri" panose="020F0502020204030204" pitchFamily="34" charset="0"/>
              <a:cs typeface="Calibri" panose="020F0502020204030204" pitchFamily="34" charset="0"/>
            </a:rPr>
            <a:t>Reporting HABs</a:t>
          </a:r>
        </a:p>
      </dsp:txBody>
      <dsp:txXfrm>
        <a:off x="8018968" y="0"/>
        <a:ext cx="3987185" cy="36454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6D7253-4AE8-475A-B039-6243FD788742}">
      <dsp:nvSpPr>
        <dsp:cNvPr id="0" name=""/>
        <dsp:cNvSpPr/>
      </dsp:nvSpPr>
      <dsp:spPr>
        <a:xfrm>
          <a:off x="3571"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a:solidFill>
                <a:srgbClr val="EEF8EB"/>
              </a:solidFill>
            </a:rPr>
            <a:t>What is a Harmful Algal Bloom?</a:t>
          </a:r>
        </a:p>
      </dsp:txBody>
      <dsp:txXfrm>
        <a:off x="185846" y="0"/>
        <a:ext cx="3987185" cy="364549"/>
      </dsp:txXfrm>
    </dsp:sp>
    <dsp:sp modelId="{0CC54090-B58F-4ACC-B0A5-4C0945C91CE7}">
      <dsp:nvSpPr>
        <dsp:cNvPr id="0" name=""/>
        <dsp:cNvSpPr/>
      </dsp:nvSpPr>
      <dsp:spPr>
        <a:xfrm>
          <a:off x="3920132"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a:solidFill>
                <a:schemeClr val="bg1">
                  <a:lumMod val="65000"/>
                </a:schemeClr>
              </a:solidFill>
              <a:latin typeface="Calibri" panose="020F0502020204030204" pitchFamily="34" charset="0"/>
              <a:ea typeface="Calibri" panose="020F0502020204030204" pitchFamily="34" charset="0"/>
              <a:cs typeface="Calibri" panose="020F0502020204030204" pitchFamily="34" charset="0"/>
            </a:rPr>
            <a:t>Identifying HABs</a:t>
          </a:r>
        </a:p>
      </dsp:txBody>
      <dsp:txXfrm>
        <a:off x="4102407" y="0"/>
        <a:ext cx="3987185" cy="364549"/>
      </dsp:txXfrm>
    </dsp:sp>
    <dsp:sp modelId="{4702A270-5BFF-40B8-956B-C8009D3E6112}">
      <dsp:nvSpPr>
        <dsp:cNvPr id="0" name=""/>
        <dsp:cNvSpPr/>
      </dsp:nvSpPr>
      <dsp:spPr>
        <a:xfrm>
          <a:off x="7836693"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rtl="0">
            <a:lnSpc>
              <a:spcPct val="90000"/>
            </a:lnSpc>
            <a:spcBef>
              <a:spcPct val="0"/>
            </a:spcBef>
            <a:spcAft>
              <a:spcPct val="35000"/>
            </a:spcAft>
            <a:buNone/>
          </a:pPr>
          <a:r>
            <a:rPr lang="en-US" sz="2100" kern="120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Reporting HABs</a:t>
          </a:r>
        </a:p>
      </dsp:txBody>
      <dsp:txXfrm>
        <a:off x="8018968" y="0"/>
        <a:ext cx="3987185" cy="364549"/>
      </dsp:txXfrm>
    </dsp:sp>
  </dsp:spTree>
</dsp:drawing>
</file>

<file path=ppt/diagrams/drawing6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6D7253-4AE8-475A-B039-6243FD788742}">
      <dsp:nvSpPr>
        <dsp:cNvPr id="0" name=""/>
        <dsp:cNvSpPr/>
      </dsp:nvSpPr>
      <dsp:spPr>
        <a:xfrm>
          <a:off x="3571"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a:solidFill>
                <a:schemeClr val="bg1">
                  <a:lumMod val="50000"/>
                </a:schemeClr>
              </a:solidFill>
            </a:rPr>
            <a:t>What is a Harmful Algal Bloom?</a:t>
          </a:r>
        </a:p>
      </dsp:txBody>
      <dsp:txXfrm>
        <a:off x="185846" y="0"/>
        <a:ext cx="3987185" cy="364549"/>
      </dsp:txXfrm>
    </dsp:sp>
    <dsp:sp modelId="{0CC54090-B58F-4ACC-B0A5-4C0945C91CE7}">
      <dsp:nvSpPr>
        <dsp:cNvPr id="0" name=""/>
        <dsp:cNvSpPr/>
      </dsp:nvSpPr>
      <dsp:spPr>
        <a:xfrm>
          <a:off x="3920132"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a:solidFill>
                <a:schemeClr val="bg1">
                  <a:lumMod val="50000"/>
                </a:schemeClr>
              </a:solidFill>
              <a:latin typeface="+mn-lt"/>
            </a:rPr>
            <a:t>Identifying HABs</a:t>
          </a:r>
        </a:p>
      </dsp:txBody>
      <dsp:txXfrm>
        <a:off x="4102407" y="0"/>
        <a:ext cx="3987185" cy="364549"/>
      </dsp:txXfrm>
    </dsp:sp>
    <dsp:sp modelId="{4702A270-5BFF-40B8-956B-C8009D3E6112}">
      <dsp:nvSpPr>
        <dsp:cNvPr id="0" name=""/>
        <dsp:cNvSpPr/>
      </dsp:nvSpPr>
      <dsp:spPr>
        <a:xfrm>
          <a:off x="7836693"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rtl="0">
            <a:lnSpc>
              <a:spcPct val="90000"/>
            </a:lnSpc>
            <a:spcBef>
              <a:spcPct val="0"/>
            </a:spcBef>
            <a:spcAft>
              <a:spcPct val="35000"/>
            </a:spcAft>
            <a:buNone/>
          </a:pPr>
          <a:r>
            <a:rPr lang="en-US" sz="2100" kern="1200">
              <a:solidFill>
                <a:srgbClr val="EEF8EB"/>
              </a:solidFill>
              <a:latin typeface="Calibri" panose="020F0502020204030204" pitchFamily="34" charset="0"/>
              <a:cs typeface="Calibri" panose="020F0502020204030204" pitchFamily="34" charset="0"/>
            </a:rPr>
            <a:t>Reporting HABs</a:t>
          </a:r>
        </a:p>
      </dsp:txBody>
      <dsp:txXfrm>
        <a:off x="8018968" y="0"/>
        <a:ext cx="3987185" cy="36454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6D7253-4AE8-475A-B039-6243FD788742}">
      <dsp:nvSpPr>
        <dsp:cNvPr id="0" name=""/>
        <dsp:cNvSpPr/>
      </dsp:nvSpPr>
      <dsp:spPr>
        <a:xfrm>
          <a:off x="3571"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a:solidFill>
                <a:srgbClr val="EEF8EB"/>
              </a:solidFill>
            </a:rPr>
            <a:t>What is a Harmful Algal Bloom?</a:t>
          </a:r>
        </a:p>
      </dsp:txBody>
      <dsp:txXfrm>
        <a:off x="185846" y="0"/>
        <a:ext cx="3987185" cy="364549"/>
      </dsp:txXfrm>
    </dsp:sp>
    <dsp:sp modelId="{0CC54090-B58F-4ACC-B0A5-4C0945C91CE7}">
      <dsp:nvSpPr>
        <dsp:cNvPr id="0" name=""/>
        <dsp:cNvSpPr/>
      </dsp:nvSpPr>
      <dsp:spPr>
        <a:xfrm>
          <a:off x="3920132"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a:solidFill>
                <a:schemeClr val="bg1">
                  <a:lumMod val="65000"/>
                </a:schemeClr>
              </a:solidFill>
              <a:latin typeface="Calibri" panose="020F0502020204030204" pitchFamily="34" charset="0"/>
              <a:ea typeface="Calibri" panose="020F0502020204030204" pitchFamily="34" charset="0"/>
              <a:cs typeface="Calibri" panose="020F0502020204030204" pitchFamily="34" charset="0"/>
            </a:rPr>
            <a:t>Identifying HABs</a:t>
          </a:r>
        </a:p>
      </dsp:txBody>
      <dsp:txXfrm>
        <a:off x="4102407" y="0"/>
        <a:ext cx="3987185" cy="364549"/>
      </dsp:txXfrm>
    </dsp:sp>
    <dsp:sp modelId="{4702A270-5BFF-40B8-956B-C8009D3E6112}">
      <dsp:nvSpPr>
        <dsp:cNvPr id="0" name=""/>
        <dsp:cNvSpPr/>
      </dsp:nvSpPr>
      <dsp:spPr>
        <a:xfrm>
          <a:off x="7836693"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rtl="0">
            <a:lnSpc>
              <a:spcPct val="90000"/>
            </a:lnSpc>
            <a:spcBef>
              <a:spcPct val="0"/>
            </a:spcBef>
            <a:spcAft>
              <a:spcPct val="35000"/>
            </a:spcAft>
            <a:buNone/>
          </a:pPr>
          <a:r>
            <a:rPr lang="en-US" sz="2100" kern="120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Reporting HABs</a:t>
          </a:r>
        </a:p>
      </dsp:txBody>
      <dsp:txXfrm>
        <a:off x="8018968" y="0"/>
        <a:ext cx="3987185" cy="36454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6D7253-4AE8-475A-B039-6243FD788742}">
      <dsp:nvSpPr>
        <dsp:cNvPr id="0" name=""/>
        <dsp:cNvSpPr/>
      </dsp:nvSpPr>
      <dsp:spPr>
        <a:xfrm>
          <a:off x="3571"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a:solidFill>
                <a:srgbClr val="EEF8EB"/>
              </a:solidFill>
            </a:rPr>
            <a:t>What is a Harmful Algal Bloom?</a:t>
          </a:r>
        </a:p>
      </dsp:txBody>
      <dsp:txXfrm>
        <a:off x="185846" y="0"/>
        <a:ext cx="3987185" cy="364549"/>
      </dsp:txXfrm>
    </dsp:sp>
    <dsp:sp modelId="{0CC54090-B58F-4ACC-B0A5-4C0945C91CE7}">
      <dsp:nvSpPr>
        <dsp:cNvPr id="0" name=""/>
        <dsp:cNvSpPr/>
      </dsp:nvSpPr>
      <dsp:spPr>
        <a:xfrm>
          <a:off x="3920132"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a:solidFill>
                <a:schemeClr val="bg1">
                  <a:lumMod val="65000"/>
                </a:schemeClr>
              </a:solidFill>
              <a:latin typeface="Calibri" panose="020F0502020204030204" pitchFamily="34" charset="0"/>
              <a:ea typeface="Calibri" panose="020F0502020204030204" pitchFamily="34" charset="0"/>
              <a:cs typeface="Calibri" panose="020F0502020204030204" pitchFamily="34" charset="0"/>
            </a:rPr>
            <a:t>Identifying HABs</a:t>
          </a:r>
        </a:p>
      </dsp:txBody>
      <dsp:txXfrm>
        <a:off x="4102407" y="0"/>
        <a:ext cx="3987185" cy="364549"/>
      </dsp:txXfrm>
    </dsp:sp>
    <dsp:sp modelId="{4702A270-5BFF-40B8-956B-C8009D3E6112}">
      <dsp:nvSpPr>
        <dsp:cNvPr id="0" name=""/>
        <dsp:cNvSpPr/>
      </dsp:nvSpPr>
      <dsp:spPr>
        <a:xfrm>
          <a:off x="7836693"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rtl="0">
            <a:lnSpc>
              <a:spcPct val="90000"/>
            </a:lnSpc>
            <a:spcBef>
              <a:spcPct val="0"/>
            </a:spcBef>
            <a:spcAft>
              <a:spcPct val="35000"/>
            </a:spcAft>
            <a:buNone/>
          </a:pPr>
          <a:r>
            <a:rPr lang="en-US" sz="2100" kern="120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Reporting HABs</a:t>
          </a:r>
        </a:p>
      </dsp:txBody>
      <dsp:txXfrm>
        <a:off x="8018968" y="0"/>
        <a:ext cx="3987185" cy="36454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6D7253-4AE8-475A-B039-6243FD788742}">
      <dsp:nvSpPr>
        <dsp:cNvPr id="0" name=""/>
        <dsp:cNvSpPr/>
      </dsp:nvSpPr>
      <dsp:spPr>
        <a:xfrm>
          <a:off x="3571"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a:solidFill>
                <a:srgbClr val="EEF8EB"/>
              </a:solidFill>
            </a:rPr>
            <a:t>What is a Harmful Algal Bloom?</a:t>
          </a:r>
        </a:p>
      </dsp:txBody>
      <dsp:txXfrm>
        <a:off x="185846" y="0"/>
        <a:ext cx="3987185" cy="364549"/>
      </dsp:txXfrm>
    </dsp:sp>
    <dsp:sp modelId="{0CC54090-B58F-4ACC-B0A5-4C0945C91CE7}">
      <dsp:nvSpPr>
        <dsp:cNvPr id="0" name=""/>
        <dsp:cNvSpPr/>
      </dsp:nvSpPr>
      <dsp:spPr>
        <a:xfrm>
          <a:off x="3920132"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a:solidFill>
                <a:schemeClr val="bg1">
                  <a:lumMod val="65000"/>
                </a:schemeClr>
              </a:solidFill>
              <a:latin typeface="Calibri" panose="020F0502020204030204" pitchFamily="34" charset="0"/>
              <a:ea typeface="Calibri" panose="020F0502020204030204" pitchFamily="34" charset="0"/>
              <a:cs typeface="Calibri" panose="020F0502020204030204" pitchFamily="34" charset="0"/>
            </a:rPr>
            <a:t>Identifying HABs</a:t>
          </a:r>
        </a:p>
      </dsp:txBody>
      <dsp:txXfrm>
        <a:off x="4102407" y="0"/>
        <a:ext cx="3987185" cy="364549"/>
      </dsp:txXfrm>
    </dsp:sp>
    <dsp:sp modelId="{4702A270-5BFF-40B8-956B-C8009D3E6112}">
      <dsp:nvSpPr>
        <dsp:cNvPr id="0" name=""/>
        <dsp:cNvSpPr/>
      </dsp:nvSpPr>
      <dsp:spPr>
        <a:xfrm>
          <a:off x="7836693" y="0"/>
          <a:ext cx="4351734" cy="364549"/>
        </a:xfrm>
        <a:prstGeom prst="chevron">
          <a:avLst/>
        </a:prstGeom>
        <a:solidFill>
          <a:srgbClr val="2E266D"/>
        </a:solidFill>
        <a:ln w="12700" cap="flat" cmpd="sng" algn="ctr">
          <a:solidFill>
            <a:srgbClr val="EEF8E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rtl="0">
            <a:lnSpc>
              <a:spcPct val="90000"/>
            </a:lnSpc>
            <a:spcBef>
              <a:spcPct val="0"/>
            </a:spcBef>
            <a:spcAft>
              <a:spcPct val="35000"/>
            </a:spcAft>
            <a:buNone/>
          </a:pPr>
          <a:r>
            <a:rPr lang="en-US" sz="2100" kern="120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Reporting HABs</a:t>
          </a:r>
        </a:p>
      </dsp:txBody>
      <dsp:txXfrm>
        <a:off x="8018968" y="0"/>
        <a:ext cx="3987185" cy="364549"/>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010C68-F790-4AC9-8126-4DE3B2381FE9}" type="datetimeFigureOut">
              <a:rPr lang="en-US" smtClean="0"/>
              <a:t>4/23/2024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912604-37AB-4C0D-82B5-84B24DB99D8E}" type="slidenum">
              <a:rPr lang="en-US" smtClean="0"/>
              <a:t>‹#›</a:t>
            </a:fld>
            <a:endParaRPr lang="en-US"/>
          </a:p>
        </p:txBody>
      </p:sp>
    </p:spTree>
    <p:extLst>
      <p:ext uri="{BB962C8B-B14F-4D97-AF65-F5344CB8AC3E}">
        <p14:creationId xmlns:p14="http://schemas.microsoft.com/office/powerpoint/2010/main" val="38974423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Raise your hand if you've been a HABs harrier before!</a:t>
            </a:r>
          </a:p>
        </p:txBody>
      </p:sp>
      <p:sp>
        <p:nvSpPr>
          <p:cNvPr id="4" name="Slide Number Placeholder 3"/>
          <p:cNvSpPr>
            <a:spLocks noGrp="1"/>
          </p:cNvSpPr>
          <p:nvPr>
            <p:ph type="sldNum" sz="quarter" idx="5"/>
          </p:nvPr>
        </p:nvSpPr>
        <p:spPr/>
        <p:txBody>
          <a:bodyPr/>
          <a:lstStyle/>
          <a:p>
            <a:fld id="{24912604-37AB-4C0D-82B5-84B24DB99D8E}" type="slidenum">
              <a:rPr lang="en-US" smtClean="0"/>
              <a:t>1</a:t>
            </a:fld>
            <a:endParaRPr lang="en-US"/>
          </a:p>
        </p:txBody>
      </p:sp>
    </p:spTree>
    <p:extLst>
      <p:ext uri="{BB962C8B-B14F-4D97-AF65-F5344CB8AC3E}">
        <p14:creationId xmlns:p14="http://schemas.microsoft.com/office/powerpoint/2010/main" val="2194332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2.7b </a:t>
            </a:r>
            <a:r>
              <a:rPr lang="en-US"/>
              <a:t>years ago – cyanobacteria evolve</a:t>
            </a:r>
          </a:p>
          <a:p>
            <a:pPr lvl="1"/>
            <a:r>
              <a:rPr lang="en-US"/>
              <a:t>Invent photosynthesis</a:t>
            </a:r>
            <a:endParaRPr lang="en-US">
              <a:cs typeface="Calibri"/>
            </a:endParaRPr>
          </a:p>
          <a:p>
            <a:pPr lvl="1"/>
            <a:r>
              <a:rPr lang="en-US"/>
              <a:t>generate energy from sunlight!</a:t>
            </a:r>
            <a:endParaRPr lang="en-US">
              <a:cs typeface="Calibri"/>
            </a:endParaRPr>
          </a:p>
          <a:p>
            <a:pPr lvl="2"/>
            <a:r>
              <a:rPr lang="en-US"/>
              <a:t>Use water as a fuel source</a:t>
            </a:r>
            <a:endParaRPr lang="en-US">
              <a:cs typeface="Calibri"/>
            </a:endParaRPr>
          </a:p>
          <a:p>
            <a:pPr lvl="2"/>
            <a:r>
              <a:rPr lang="en-US"/>
              <a:t>Most importantly, the by-product of photosynthesis is </a:t>
            </a:r>
            <a:r>
              <a:rPr lang="en-US">
                <a:cs typeface="Calibri"/>
              </a:rPr>
              <a:t>oxygen</a:t>
            </a:r>
            <a:endParaRPr lang="en-US">
              <a:solidFill>
                <a:schemeClr val="bg1"/>
              </a:solidFill>
            </a:endParaRPr>
          </a:p>
        </p:txBody>
      </p:sp>
      <p:sp>
        <p:nvSpPr>
          <p:cNvPr id="4" name="Slide Number Placeholder 3"/>
          <p:cNvSpPr>
            <a:spLocks noGrp="1"/>
          </p:cNvSpPr>
          <p:nvPr>
            <p:ph type="sldNum" sz="quarter" idx="5"/>
          </p:nvPr>
        </p:nvSpPr>
        <p:spPr/>
        <p:txBody>
          <a:bodyPr/>
          <a:lstStyle/>
          <a:p>
            <a:fld id="{24912604-37AB-4C0D-82B5-84B24DB99D8E}" type="slidenum">
              <a:rPr lang="en-US" smtClean="0"/>
              <a:t>10</a:t>
            </a:fld>
            <a:endParaRPr lang="en-US"/>
          </a:p>
        </p:txBody>
      </p:sp>
    </p:spTree>
    <p:extLst>
      <p:ext uri="{BB962C8B-B14F-4D97-AF65-F5344CB8AC3E}">
        <p14:creationId xmlns:p14="http://schemas.microsoft.com/office/powerpoint/2010/main" val="1251250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2.4-2.1b years </a:t>
            </a:r>
            <a:r>
              <a:rPr lang="en-US"/>
              <a:t>ago – the Great Oxidation Event</a:t>
            </a:r>
          </a:p>
          <a:p>
            <a:pPr lvl="1"/>
            <a:r>
              <a:rPr lang="en-US"/>
              <a:t>Cyanobacteria gradually increase O2 levels in the ocean, it also escapes to the air and replaces the methane</a:t>
            </a:r>
            <a:endParaRPr lang="en-US">
              <a:cs typeface="Calibri"/>
            </a:endParaRPr>
          </a:p>
          <a:p>
            <a:pPr lvl="1"/>
            <a:r>
              <a:rPr lang="en-US"/>
              <a:t>This has radical climate effects on Earth, ultimately leading to widespread death of a lot of anaerobic life, and alongside that the evolution of aerobic life (life that needs </a:t>
            </a:r>
            <a:r>
              <a:rPr lang="en-US">
                <a:cs typeface="Calibri"/>
              </a:rPr>
              <a:t>oxygen).</a:t>
            </a:r>
            <a:endParaRPr lang="en-US">
              <a:solidFill>
                <a:schemeClr val="bg1"/>
              </a:solidFill>
            </a:endParaRPr>
          </a:p>
        </p:txBody>
      </p:sp>
      <p:sp>
        <p:nvSpPr>
          <p:cNvPr id="4" name="Slide Number Placeholder 3"/>
          <p:cNvSpPr>
            <a:spLocks noGrp="1"/>
          </p:cNvSpPr>
          <p:nvPr>
            <p:ph type="sldNum" sz="quarter" idx="5"/>
          </p:nvPr>
        </p:nvSpPr>
        <p:spPr/>
        <p:txBody>
          <a:bodyPr/>
          <a:lstStyle/>
          <a:p>
            <a:fld id="{24912604-37AB-4C0D-82B5-84B24DB99D8E}" type="slidenum">
              <a:rPr lang="en-US" smtClean="0"/>
              <a:t>11</a:t>
            </a:fld>
            <a:endParaRPr lang="en-US"/>
          </a:p>
        </p:txBody>
      </p:sp>
    </p:spTree>
    <p:extLst>
      <p:ext uri="{BB962C8B-B14F-4D97-AF65-F5344CB8AC3E}">
        <p14:creationId xmlns:p14="http://schemas.microsoft.com/office/powerpoint/2010/main" val="27930646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&gt;1b </a:t>
            </a:r>
            <a:r>
              <a:rPr lang="en-US"/>
              <a:t>years ago – organelles evolve, including chloroplasts</a:t>
            </a:r>
          </a:p>
          <a:p>
            <a:pPr lvl="1"/>
            <a:r>
              <a:rPr lang="en-US"/>
              <a:t>A fun fact is that cyanobacteria were absorbed into plant cells and became the part of the cell that does photosynthesis, called the chloroplast</a:t>
            </a:r>
            <a:endParaRPr lang="en-US">
              <a:cs typeface="Calibri"/>
            </a:endParaRPr>
          </a:p>
          <a:p>
            <a:pPr lvl="1"/>
            <a:r>
              <a:rPr lang="en-US"/>
              <a:t>This makes sense, right? HABs are green because cyanobacteria are green, plants are green because cyanobacteria are green, chloroplasts are the things that make plants </a:t>
            </a:r>
            <a:r>
              <a:rPr lang="en-US">
                <a:cs typeface="Calibri"/>
              </a:rPr>
              <a:t>green!</a:t>
            </a:r>
            <a:endParaRPr lang="en-US">
              <a:solidFill>
                <a:schemeClr val="bg1"/>
              </a:solidFill>
              <a:cs typeface="Calibri" panose="020F0502020204030204"/>
            </a:endParaRPr>
          </a:p>
          <a:p>
            <a:pPr lvl="1"/>
            <a:endParaRPr lang="en-US">
              <a:solidFill>
                <a:schemeClr val="bg1"/>
              </a:solidFill>
              <a:cs typeface="Calibri" panose="020F0502020204030204"/>
            </a:endParaRPr>
          </a:p>
        </p:txBody>
      </p:sp>
      <p:sp>
        <p:nvSpPr>
          <p:cNvPr id="4" name="Slide Number Placeholder 3"/>
          <p:cNvSpPr>
            <a:spLocks noGrp="1"/>
          </p:cNvSpPr>
          <p:nvPr>
            <p:ph type="sldNum" sz="quarter" idx="5"/>
          </p:nvPr>
        </p:nvSpPr>
        <p:spPr/>
        <p:txBody>
          <a:bodyPr/>
          <a:lstStyle/>
          <a:p>
            <a:fld id="{24912604-37AB-4C0D-82B5-84B24DB99D8E}" type="slidenum">
              <a:rPr lang="en-US" smtClean="0"/>
              <a:t>12</a:t>
            </a:fld>
            <a:endParaRPr lang="en-US"/>
          </a:p>
        </p:txBody>
      </p:sp>
    </p:spTree>
    <p:extLst>
      <p:ext uri="{BB962C8B-B14F-4D97-AF65-F5344CB8AC3E}">
        <p14:creationId xmlns:p14="http://schemas.microsoft.com/office/powerpoint/2010/main" val="11677782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For some context, this is where insects </a:t>
            </a:r>
            <a:r>
              <a:rPr lang="en-US"/>
              <a:t>evolved, where dinosaurs evolved, and where humans evolved—these events span most of the earth’s </a:t>
            </a:r>
            <a:r>
              <a:rPr lang="en-US">
                <a:cs typeface="Calibri"/>
              </a:rPr>
              <a:t>history!</a:t>
            </a:r>
            <a:endParaRPr lang="en-US">
              <a:solidFill>
                <a:schemeClr val="bg1"/>
              </a:solidFill>
            </a:endParaRPr>
          </a:p>
          <a:p>
            <a:endParaRPr lang="en-US">
              <a:solidFill>
                <a:schemeClr val="bg1"/>
              </a:solidFill>
            </a:endParaRPr>
          </a:p>
        </p:txBody>
      </p:sp>
      <p:sp>
        <p:nvSpPr>
          <p:cNvPr id="4" name="Slide Number Placeholder 3"/>
          <p:cNvSpPr>
            <a:spLocks noGrp="1"/>
          </p:cNvSpPr>
          <p:nvPr>
            <p:ph type="sldNum" sz="quarter" idx="5"/>
          </p:nvPr>
        </p:nvSpPr>
        <p:spPr/>
        <p:txBody>
          <a:bodyPr/>
          <a:lstStyle/>
          <a:p>
            <a:fld id="{24912604-37AB-4C0D-82B5-84B24DB99D8E}" type="slidenum">
              <a:rPr lang="en-US" smtClean="0"/>
              <a:t>13</a:t>
            </a:fld>
            <a:endParaRPr lang="en-US"/>
          </a:p>
        </p:txBody>
      </p:sp>
    </p:spTree>
    <p:extLst>
      <p:ext uri="{BB962C8B-B14F-4D97-AF65-F5344CB8AC3E}">
        <p14:creationId xmlns:p14="http://schemas.microsoft.com/office/powerpoint/2010/main" val="13638977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Cyanobacteria have this long evolutionary history where they played an important role in the environment. They still do coexist in the water with other microorganisms, even when there are no visible blooms.</a:t>
            </a:r>
          </a:p>
        </p:txBody>
      </p:sp>
      <p:sp>
        <p:nvSpPr>
          <p:cNvPr id="4" name="Slide Number Placeholder 3"/>
          <p:cNvSpPr>
            <a:spLocks noGrp="1"/>
          </p:cNvSpPr>
          <p:nvPr>
            <p:ph type="sldNum" sz="quarter" idx="5"/>
          </p:nvPr>
        </p:nvSpPr>
        <p:spPr/>
        <p:txBody>
          <a:bodyPr/>
          <a:lstStyle/>
          <a:p>
            <a:fld id="{24912604-37AB-4C0D-82B5-84B24DB99D8E}" type="slidenum">
              <a:rPr lang="en-US" smtClean="0"/>
              <a:t>14</a:t>
            </a:fld>
            <a:endParaRPr lang="en-US"/>
          </a:p>
        </p:txBody>
      </p:sp>
    </p:spTree>
    <p:extLst>
      <p:ext uri="{BB962C8B-B14F-4D97-AF65-F5344CB8AC3E}">
        <p14:creationId xmlns:p14="http://schemas.microsoft.com/office/powerpoint/2010/main" val="22547632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instead of seeing them as a small portion of microorganisms that are present, we see exclusively or almost exclusively cyanobacteria present!</a:t>
            </a:r>
          </a:p>
          <a:p>
            <a:r>
              <a:rPr lang="en-US"/>
              <a:t>A Harmful Algal Bloom is when we see an explosive growth of cyanobacteria at the top of the water. These can produce toxins – that’s what makes them “harmful”</a:t>
            </a:r>
          </a:p>
        </p:txBody>
      </p:sp>
      <p:sp>
        <p:nvSpPr>
          <p:cNvPr id="4" name="Slide Number Placeholder 3"/>
          <p:cNvSpPr>
            <a:spLocks noGrp="1"/>
          </p:cNvSpPr>
          <p:nvPr>
            <p:ph type="sldNum" sz="quarter" idx="5"/>
          </p:nvPr>
        </p:nvSpPr>
        <p:spPr/>
        <p:txBody>
          <a:bodyPr/>
          <a:lstStyle/>
          <a:p>
            <a:fld id="{24912604-37AB-4C0D-82B5-84B24DB99D8E}" type="slidenum">
              <a:rPr lang="en-US" smtClean="0"/>
              <a:t>15</a:t>
            </a:fld>
            <a:endParaRPr lang="en-US"/>
          </a:p>
        </p:txBody>
      </p:sp>
    </p:spTree>
    <p:extLst>
      <p:ext uri="{BB962C8B-B14F-4D97-AF65-F5344CB8AC3E}">
        <p14:creationId xmlns:p14="http://schemas.microsoft.com/office/powerpoint/2010/main" val="21552089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Cyanobacteria produce a lot of different compounds, and not all of them are negative</a:t>
            </a:r>
            <a:endParaRPr lang="en-US">
              <a:cs typeface="Calibri"/>
            </a:endParaRPr>
          </a:p>
          <a:p>
            <a:pPr marL="171450" indent="-171450">
              <a:buFont typeface="Arial" panose="020B0604020202020204" pitchFamily="34" charset="0"/>
              <a:buChar char="•"/>
            </a:pPr>
            <a:r>
              <a:rPr lang="en-US"/>
              <a:t>Many are beneficial to humans, often used in pharmaceuticals and actively being researched for additional benefits!</a:t>
            </a:r>
            <a:endParaRPr lang="en-US">
              <a:cs typeface="Calibri"/>
            </a:endParaRPr>
          </a:p>
          <a:p>
            <a:pPr marL="171450" indent="-171450">
              <a:buFont typeface="Arial" panose="020B0604020202020204" pitchFamily="34" charset="0"/>
              <a:buChar char="•"/>
            </a:pPr>
            <a:r>
              <a:rPr lang="en-US"/>
              <a:t>Many are known to be harmful, and these are called cyanotoxins. These are often liver toxins or neurotoxins</a:t>
            </a:r>
            <a:endParaRPr lang="en-US">
              <a:cs typeface="Calibri"/>
            </a:endParaRPr>
          </a:p>
          <a:p>
            <a:pPr marL="171450" indent="-171450">
              <a:buFont typeface="Arial" panose="020B0604020202020204" pitchFamily="34" charset="0"/>
              <a:buChar char="•"/>
            </a:pPr>
            <a:r>
              <a:rPr lang="en-US"/>
              <a:t>There are also many compounds that are still not well understood</a:t>
            </a:r>
            <a:endParaRPr lang="en-US">
              <a:cs typeface="Calibri"/>
            </a:endParaRPr>
          </a:p>
          <a:p>
            <a:pPr marL="171450" indent="-171450">
              <a:buFont typeface="Arial" panose="020B0604020202020204" pitchFamily="34" charset="0"/>
              <a:buChar char="•"/>
            </a:pPr>
            <a:r>
              <a:rPr lang="en-US"/>
              <a:t>And as you may be able to guess, cyanotoxins are the main reason we get concerned about HABs—these are the compounds that have negative impacts on the things we value</a:t>
            </a:r>
            <a:endParaRPr lang="en-US">
              <a:cs typeface="Calibri"/>
            </a:endParaRPr>
          </a:p>
        </p:txBody>
      </p:sp>
      <p:sp>
        <p:nvSpPr>
          <p:cNvPr id="4" name="Slide Number Placeholder 3"/>
          <p:cNvSpPr>
            <a:spLocks noGrp="1"/>
          </p:cNvSpPr>
          <p:nvPr>
            <p:ph type="sldNum" sz="quarter" idx="5"/>
          </p:nvPr>
        </p:nvSpPr>
        <p:spPr/>
        <p:txBody>
          <a:bodyPr/>
          <a:lstStyle/>
          <a:p>
            <a:fld id="{24912604-37AB-4C0D-82B5-84B24DB99D8E}" type="slidenum">
              <a:rPr lang="en-US" smtClean="0"/>
              <a:t>16</a:t>
            </a:fld>
            <a:endParaRPr lang="en-US"/>
          </a:p>
        </p:txBody>
      </p:sp>
    </p:spTree>
    <p:extLst>
      <p:ext uri="{BB962C8B-B14F-4D97-AF65-F5344CB8AC3E}">
        <p14:creationId xmlns:p14="http://schemas.microsoft.com/office/powerpoint/2010/main" val="11654618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EEF8EB"/>
                </a:solidFill>
              </a:rPr>
              <a:t>Making contact with blooms can be dangerous – some of the compounds they produce can irritate your skin just by touching it. And some of them also produce toxins like liver or neurotoxins</a:t>
            </a:r>
          </a:p>
          <a:p>
            <a:pPr marL="171450" indent="-171450">
              <a:buFont typeface="Arial" panose="020B0604020202020204" pitchFamily="34" charset="0"/>
              <a:buChar char="•"/>
            </a:pPr>
            <a:r>
              <a:rPr lang="en-US" dirty="0">
                <a:solidFill>
                  <a:srgbClr val="EEF8EB"/>
                </a:solidFill>
              </a:rPr>
              <a:t>That means when a bloom is present it prevents us from swimming or fishing in that water, it can contaminate drinking water sources, etc.</a:t>
            </a:r>
          </a:p>
          <a:p>
            <a:pPr marL="171450" indent="-171450">
              <a:buFont typeface="Arial" panose="020B0604020202020204" pitchFamily="34" charset="0"/>
              <a:buChar char="•"/>
            </a:pPr>
            <a:r>
              <a:rPr lang="en-US" dirty="0">
                <a:solidFill>
                  <a:srgbClr val="EEF8EB"/>
                </a:solidFill>
              </a:rPr>
              <a:t>It also has economic impacts – real estate prices can be impacted by frequent blooms, and tourism dollars – people often vacation here, partially because of the stunning natural areas; blooms threaten that source of income to our local economy here</a:t>
            </a:r>
          </a:p>
          <a:p>
            <a:pPr marL="171450" indent="-171450">
              <a:buFont typeface="Arial" panose="020B0604020202020204" pitchFamily="34" charset="0"/>
              <a:buChar char="•"/>
            </a:pPr>
            <a:r>
              <a:rPr lang="en-US" dirty="0">
                <a:solidFill>
                  <a:srgbClr val="EEF8EB"/>
                </a:solidFill>
              </a:rPr>
              <a:t>Blooms can also impact the lake’s ecology – they can lead to conditions without oxygen by throwing the ecosystem out of balance, and the toxins they produce can have specific impacts on individual species, too.</a:t>
            </a:r>
          </a:p>
        </p:txBody>
      </p:sp>
      <p:sp>
        <p:nvSpPr>
          <p:cNvPr id="4" name="Slide Number Placeholder 3"/>
          <p:cNvSpPr>
            <a:spLocks noGrp="1"/>
          </p:cNvSpPr>
          <p:nvPr>
            <p:ph type="sldNum" sz="quarter" idx="5"/>
          </p:nvPr>
        </p:nvSpPr>
        <p:spPr/>
        <p:txBody>
          <a:bodyPr/>
          <a:lstStyle/>
          <a:p>
            <a:fld id="{24912604-37AB-4C0D-82B5-84B24DB99D8E}" type="slidenum">
              <a:rPr lang="en-US" smtClean="0"/>
              <a:t>17</a:t>
            </a:fld>
            <a:endParaRPr lang="en-US"/>
          </a:p>
        </p:txBody>
      </p:sp>
    </p:spTree>
    <p:extLst>
      <p:ext uri="{BB962C8B-B14F-4D97-AF65-F5344CB8AC3E}">
        <p14:creationId xmlns:p14="http://schemas.microsoft.com/office/powerpoint/2010/main" val="30528883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Finally, it’s thought that nutrient loading can contribute to HABs—nitrogen and phosphorus</a:t>
            </a:r>
          </a:p>
          <a:p>
            <a:pPr marL="628650" lvl="1" indent="-171450">
              <a:buFont typeface="Arial" panose="020B0604020202020204" pitchFamily="34" charset="0"/>
              <a:buChar char="•"/>
            </a:pPr>
            <a:r>
              <a:rPr lang="en-US"/>
              <a:t>these can come from many different places</a:t>
            </a:r>
          </a:p>
          <a:p>
            <a:pPr marL="628650" lvl="1" indent="-171450">
              <a:buFont typeface="Arial" panose="020B0604020202020204" pitchFamily="34" charset="0"/>
              <a:buChar char="•"/>
            </a:pPr>
            <a:r>
              <a:rPr lang="en-US"/>
              <a:t>Wastewater, urban runoff, industrial runoff, agricultural runoff, and also internal nutrient cycling from within the lake</a:t>
            </a:r>
          </a:p>
          <a:p>
            <a:pPr marL="628650" lvl="1" indent="-171450">
              <a:buFont typeface="Arial" panose="020B0604020202020204" pitchFamily="34" charset="0"/>
              <a:buChar char="•"/>
            </a:pPr>
            <a:r>
              <a:rPr lang="en-US"/>
              <a:t>Ratios, interactions with each other and other nitrogen-fixing organisms</a:t>
            </a:r>
          </a:p>
          <a:p>
            <a:pPr marL="628650" lvl="1"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24912604-37AB-4C0D-82B5-84B24DB99D8E}" type="slidenum">
              <a:rPr lang="en-US" smtClean="0"/>
              <a:t>18</a:t>
            </a:fld>
            <a:endParaRPr lang="en-US"/>
          </a:p>
        </p:txBody>
      </p:sp>
    </p:spTree>
    <p:extLst>
      <p:ext uri="{BB962C8B-B14F-4D97-AF65-F5344CB8AC3E}">
        <p14:creationId xmlns:p14="http://schemas.microsoft.com/office/powerpoint/2010/main" val="40761137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instead of seeing them as a small portion of microorganisms that are present, we see exclusively or almost exclusively cyanobacteria present!</a:t>
            </a:r>
          </a:p>
          <a:p>
            <a:r>
              <a:rPr lang="en-US"/>
              <a:t>A Harmful Algal Bloom is when we see an explosive growth of cyanobacteria at the top of the water. These can produce toxins – that’s what makes them “harmful”</a:t>
            </a:r>
          </a:p>
        </p:txBody>
      </p:sp>
      <p:sp>
        <p:nvSpPr>
          <p:cNvPr id="4" name="Slide Number Placeholder 3"/>
          <p:cNvSpPr>
            <a:spLocks noGrp="1"/>
          </p:cNvSpPr>
          <p:nvPr>
            <p:ph type="sldNum" sz="quarter" idx="5"/>
          </p:nvPr>
        </p:nvSpPr>
        <p:spPr/>
        <p:txBody>
          <a:bodyPr/>
          <a:lstStyle/>
          <a:p>
            <a:fld id="{24912604-37AB-4C0D-82B5-84B24DB99D8E}" type="slidenum">
              <a:rPr lang="en-US" smtClean="0"/>
              <a:t>19</a:t>
            </a:fld>
            <a:endParaRPr lang="en-US"/>
          </a:p>
        </p:txBody>
      </p:sp>
    </p:spTree>
    <p:extLst>
      <p:ext uri="{BB962C8B-B14F-4D97-AF65-F5344CB8AC3E}">
        <p14:creationId xmlns:p14="http://schemas.microsoft.com/office/powerpoint/2010/main" val="13697940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those of you who don’t know, Community Science Institute is a local environmental nonprofit focused on water quality in the finger lakes region.</a:t>
            </a:r>
          </a:p>
          <a:p>
            <a:pPr marL="171450" indent="-171450">
              <a:buFont typeface="Arial" panose="020B0604020202020204" pitchFamily="34" charset="0"/>
              <a:buChar char="•"/>
            </a:pPr>
            <a:r>
              <a:rPr lang="en-US" dirty="0"/>
              <a:t>We’re a registered 501(c)3 nonprofit organization and a state-certified water testing lab—that means our results are regulatory quality; it means they would hold up in court and it means that we follow very specific lab protocols and procedures – as we get into some of the particulars of collecting samples, those rules often are in place because we want our results to be certified, AKA regulatory quality</a:t>
            </a:r>
          </a:p>
          <a:p>
            <a:pPr marL="171450" indent="-171450">
              <a:buFont typeface="Arial" panose="020B0604020202020204" pitchFamily="34" charset="0"/>
              <a:buChar char="•"/>
            </a:pPr>
            <a:r>
              <a:rPr lang="en-US" dirty="0"/>
              <a:t>A lot of the water we test comes from our 4 volunteer water monitoring programs:</a:t>
            </a:r>
          </a:p>
          <a:p>
            <a:pPr marL="628650" lvl="1" indent="-171450">
              <a:buFont typeface="Arial" panose="020B0604020202020204" pitchFamily="34" charset="0"/>
              <a:buChar char="•"/>
            </a:pPr>
            <a:r>
              <a:rPr lang="en-US" dirty="0"/>
              <a:t>Synoptic Stream and Lake Monitoring, where a group of volunteers takes samples from all along a creek on the same day and then sends those samples to our lab for analysis</a:t>
            </a:r>
          </a:p>
          <a:p>
            <a:pPr marL="628650" lvl="1" indent="-171450">
              <a:buFont typeface="Arial" panose="020B0604020202020204" pitchFamily="34" charset="0"/>
              <a:buChar char="•"/>
            </a:pPr>
            <a:r>
              <a:rPr lang="en-US" dirty="0"/>
              <a:t>The Cayuga Lake HABs Monitoring Program, which I’ll get into more detail about later but which monitors HABs on Cayuga Lake</a:t>
            </a:r>
          </a:p>
          <a:p>
            <a:pPr marL="628650" lvl="1" indent="-171450">
              <a:buFont typeface="Arial" panose="020B0604020202020204" pitchFamily="34" charset="0"/>
              <a:buChar char="•"/>
            </a:pPr>
            <a:r>
              <a:rPr lang="en-US" dirty="0"/>
              <a:t>Our Biomonitoring Program, where volunteers collect organisms from streams to learn about water quality</a:t>
            </a:r>
          </a:p>
          <a:p>
            <a:pPr marL="628650" lvl="1" indent="-171450">
              <a:buFont typeface="Arial" panose="020B0604020202020204" pitchFamily="34" charset="0"/>
              <a:buChar char="•"/>
            </a:pPr>
            <a:r>
              <a:rPr lang="en-US" dirty="0"/>
              <a:t>And our Red Flag Monitoring Program, where volunteers test water chemistry streamside</a:t>
            </a:r>
          </a:p>
          <a:p>
            <a:pPr marL="171450" lvl="0" indent="-171450">
              <a:buFont typeface="Arial" panose="020B0604020202020204" pitchFamily="34" charset="0"/>
              <a:buChar char="•"/>
            </a:pPr>
            <a:r>
              <a:rPr lang="en-US" dirty="0"/>
              <a:t>Once we have the results from all these programs, we store them in our free, public water quality database online for anyone to look at and learn from</a:t>
            </a:r>
          </a:p>
          <a:p>
            <a:pPr marL="171450" lvl="0" indent="-171450">
              <a:buFont typeface="Arial" panose="020B0604020202020204" pitchFamily="34" charset="0"/>
              <a:buChar char="•"/>
            </a:pPr>
            <a:r>
              <a:rPr lang="en-US" dirty="0"/>
              <a:t>And then we do outreach and education to our community—things like free children’s programming or this talk I’m doing here right now.</a:t>
            </a:r>
          </a:p>
        </p:txBody>
      </p:sp>
      <p:sp>
        <p:nvSpPr>
          <p:cNvPr id="4" name="Slide Number Placeholder 3"/>
          <p:cNvSpPr>
            <a:spLocks noGrp="1"/>
          </p:cNvSpPr>
          <p:nvPr>
            <p:ph type="sldNum" sz="quarter" idx="5"/>
          </p:nvPr>
        </p:nvSpPr>
        <p:spPr/>
        <p:txBody>
          <a:bodyPr/>
          <a:lstStyle/>
          <a:p>
            <a:fld id="{24912604-37AB-4C0D-82B5-84B24DB99D8E}" type="slidenum">
              <a:rPr lang="en-US" smtClean="0"/>
              <a:t>2</a:t>
            </a:fld>
            <a:endParaRPr lang="en-US"/>
          </a:p>
        </p:txBody>
      </p:sp>
    </p:spTree>
    <p:extLst>
      <p:ext uri="{BB962C8B-B14F-4D97-AF65-F5344CB8AC3E}">
        <p14:creationId xmlns:p14="http://schemas.microsoft.com/office/powerpoint/2010/main" val="16909964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EEF8EB"/>
                </a:solidFill>
              </a:rPr>
              <a:t>So we’ve established that HABs are dangerous and we all know now how to identify them. Now we’ll talk nuts and bolts of the program.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dirty="0">
                <a:solidFill>
                  <a:srgbClr val="EEF8EB"/>
                </a:solidFill>
              </a:rPr>
              <a:t>CLHABMP started in 2018 in response to broad concern in this area about harmful algal blooms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dirty="0">
                <a:solidFill>
                  <a:srgbClr val="EEF8EB"/>
                </a:solidFill>
              </a:rPr>
              <a:t>This is a partnership!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dirty="0">
                <a:solidFill>
                  <a:srgbClr val="EEF8EB"/>
                </a:solidFill>
              </a:rPr>
              <a:t>Goals are to provide real-time data on HABs to local communities and municipalities about where and when HABs occur, and to continuously collect data on HABs trends on Cayuga Lake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dirty="0">
                <a:solidFill>
                  <a:srgbClr val="EEF8EB"/>
                </a:solidFill>
              </a:rPr>
              <a:t>Twofold purpose: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dirty="0">
                <a:solidFill>
                  <a:srgbClr val="EEF8EB"/>
                </a:solidFill>
              </a:rPr>
              <a:t>Map shows public health info, we know that many people in the area refer to this map to see where there currently are and aren’t HABs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dirty="0">
                <a:solidFill>
                  <a:srgbClr val="EEF8EB"/>
                </a:solidFill>
              </a:rPr>
              <a:t>As for scientific research, data collected through this program is currently being used in a scientific publication that is in review</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dirty="0">
                <a:solidFill>
                  <a:srgbClr val="EEF8EB"/>
                </a:solidFill>
              </a:rPr>
              <a:t>Health Depts are also dependent on this data</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dirty="0">
                <a:solidFill>
                  <a:srgbClr val="EEF8EB"/>
                </a:solidFill>
              </a:rPr>
              <a:t>It’s hard to see the numbers for HABs every summer and not feel discouraged, so I’m sharing this with you all so you know this data is going somewhere and being used.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dirty="0">
                <a:solidFill>
                  <a:srgbClr val="EEF8EB"/>
                </a:solidFill>
              </a:rPr>
              <a:t>This map shows the map we’ve used in the past, but this year it’s going to be a little different – I’ll get into that in a moment</a:t>
            </a:r>
          </a:p>
        </p:txBody>
      </p:sp>
      <p:sp>
        <p:nvSpPr>
          <p:cNvPr id="4" name="Slide Number Placeholder 3"/>
          <p:cNvSpPr>
            <a:spLocks noGrp="1"/>
          </p:cNvSpPr>
          <p:nvPr>
            <p:ph type="sldNum" sz="quarter" idx="5"/>
          </p:nvPr>
        </p:nvSpPr>
        <p:spPr/>
        <p:txBody>
          <a:bodyPr/>
          <a:lstStyle/>
          <a:p>
            <a:fld id="{24912604-37AB-4C0D-82B5-84B24DB99D8E}" type="slidenum">
              <a:rPr lang="en-US" smtClean="0"/>
              <a:t>37</a:t>
            </a:fld>
            <a:endParaRPr lang="en-US"/>
          </a:p>
        </p:txBody>
      </p:sp>
    </p:spTree>
    <p:extLst>
      <p:ext uri="{BB962C8B-B14F-4D97-AF65-F5344CB8AC3E}">
        <p14:creationId xmlns:p14="http://schemas.microsoft.com/office/powerpoint/2010/main" val="40188373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EEF8EB"/>
                </a:solidFill>
              </a:rPr>
              <a:t>Now we’ll get into how it works: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dirty="0">
                <a:solidFill>
                  <a:srgbClr val="EEF8EB"/>
                </a:solidFill>
              </a:rPr>
              <a:t>So each of you, HABs Harriers, are assigned a stretch of shoreline called your “zone”. </a:t>
            </a:r>
            <a:r>
              <a:rPr lang="en-US" b="1" i="0" dirty="0">
                <a:solidFill>
                  <a:srgbClr val="EEF8EB"/>
                </a:solidFill>
              </a:rPr>
              <a:t>If you do not yet have an assigned shoreline, I will get in touch with you next week to establish where you’ll monitor weekly</a:t>
            </a:r>
            <a:r>
              <a:rPr lang="en-US" b="0" i="0" dirty="0">
                <a:solidFill>
                  <a:srgbClr val="EEF8EB"/>
                </a:solidFill>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EEF8EB"/>
                </a:solidFill>
              </a:rPr>
              <a:t>Simply put, your duties are to survey your zone weekly and report back to CSI.</a:t>
            </a:r>
            <a:endParaRPr lang="en-US" i="0" dirty="0">
              <a:solidFill>
                <a:srgbClr val="EEF8EB"/>
              </a:solidFill>
            </a:endParaRPr>
          </a:p>
        </p:txBody>
      </p:sp>
      <p:sp>
        <p:nvSpPr>
          <p:cNvPr id="4" name="Slide Number Placeholder 3"/>
          <p:cNvSpPr>
            <a:spLocks noGrp="1"/>
          </p:cNvSpPr>
          <p:nvPr>
            <p:ph type="sldNum" sz="quarter" idx="5"/>
          </p:nvPr>
        </p:nvSpPr>
        <p:spPr/>
        <p:txBody>
          <a:bodyPr/>
          <a:lstStyle/>
          <a:p>
            <a:fld id="{24912604-37AB-4C0D-82B5-84B24DB99D8E}" type="slidenum">
              <a:rPr lang="en-US" smtClean="0"/>
              <a:t>38</a:t>
            </a:fld>
            <a:endParaRPr lang="en-US"/>
          </a:p>
        </p:txBody>
      </p:sp>
    </p:spTree>
    <p:extLst>
      <p:ext uri="{BB962C8B-B14F-4D97-AF65-F5344CB8AC3E}">
        <p14:creationId xmlns:p14="http://schemas.microsoft.com/office/powerpoint/2010/main" val="41176917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EEF8EB"/>
                </a:solidFill>
              </a:rPr>
              <a:t>Once a bloom reaches our laboratory, we follow our own process:</a:t>
            </a:r>
            <a:endParaRPr lang="en-US" i="0">
              <a:solidFill>
                <a:srgbClr val="EEF8EB"/>
              </a:solidFill>
            </a:endParaRPr>
          </a:p>
        </p:txBody>
      </p:sp>
      <p:sp>
        <p:nvSpPr>
          <p:cNvPr id="4" name="Slide Number Placeholder 3"/>
          <p:cNvSpPr>
            <a:spLocks noGrp="1"/>
          </p:cNvSpPr>
          <p:nvPr>
            <p:ph type="sldNum" sz="quarter" idx="5"/>
          </p:nvPr>
        </p:nvSpPr>
        <p:spPr/>
        <p:txBody>
          <a:bodyPr/>
          <a:lstStyle/>
          <a:p>
            <a:fld id="{24912604-37AB-4C0D-82B5-84B24DB99D8E}" type="slidenum">
              <a:rPr lang="en-US" smtClean="0"/>
              <a:t>39</a:t>
            </a:fld>
            <a:endParaRPr lang="en-US"/>
          </a:p>
        </p:txBody>
      </p:sp>
    </p:spTree>
    <p:extLst>
      <p:ext uri="{BB962C8B-B14F-4D97-AF65-F5344CB8AC3E}">
        <p14:creationId xmlns:p14="http://schemas.microsoft.com/office/powerpoint/2010/main" val="15355311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EEF8EB"/>
                </a:solidFill>
              </a:rPr>
              <a:t>The HABs season on Cayuga Lake typically starts in July and lasts through the end of September. So within that time, you commit to surveying your zone weekly.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solidFill>
                  <a:srgbClr val="EEF8EB"/>
                </a:solidFill>
              </a:rPr>
              <a:t>That could look like kayaking the length of your zone, walking the length of your zone, if you have some other approach and it gets you to lay eyes on your whole zone, that works too!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solidFill>
                  <a:srgbClr val="EEF8EB"/>
                </a:solidFill>
              </a:rPr>
              <a:t>When you go out to do your weekly survey, you’ll want to bring your sampling kit with you (which we will hand out today) in case you do see a bloom.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i="0">
              <a:solidFill>
                <a:srgbClr val="EEF8EB"/>
              </a:solidFill>
            </a:endParaRPr>
          </a:p>
        </p:txBody>
      </p:sp>
      <p:sp>
        <p:nvSpPr>
          <p:cNvPr id="4" name="Slide Number Placeholder 3"/>
          <p:cNvSpPr>
            <a:spLocks noGrp="1"/>
          </p:cNvSpPr>
          <p:nvPr>
            <p:ph type="sldNum" sz="quarter" idx="5"/>
          </p:nvPr>
        </p:nvSpPr>
        <p:spPr/>
        <p:txBody>
          <a:bodyPr/>
          <a:lstStyle/>
          <a:p>
            <a:fld id="{24912604-37AB-4C0D-82B5-84B24DB99D8E}" type="slidenum">
              <a:rPr lang="en-US" smtClean="0"/>
              <a:t>40</a:t>
            </a:fld>
            <a:endParaRPr lang="en-US"/>
          </a:p>
        </p:txBody>
      </p:sp>
    </p:spTree>
    <p:extLst>
      <p:ext uri="{BB962C8B-B14F-4D97-AF65-F5344CB8AC3E}">
        <p14:creationId xmlns:p14="http://schemas.microsoft.com/office/powerpoint/2010/main" val="31994791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EEF8EB"/>
                </a:solidFill>
              </a:rPr>
              <a:t>If you </a:t>
            </a:r>
            <a:r>
              <a:rPr lang="en-US" i="1">
                <a:solidFill>
                  <a:srgbClr val="EEF8EB"/>
                </a:solidFill>
              </a:rPr>
              <a:t>don’t</a:t>
            </a:r>
            <a:r>
              <a:rPr lang="en-US" i="0">
                <a:solidFill>
                  <a:srgbClr val="EEF8EB"/>
                </a:solidFill>
              </a:rPr>
              <a:t> see a bloom, we ask that you submit a “No Bloom Report” once a week if you can. A LOT of people forget this every year, but it is really good information to have for us!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a:solidFill>
                  <a:srgbClr val="EEF8EB"/>
                </a:solidFill>
              </a:rPr>
              <a:t>First, it tells us that you are all actually looking at your shorelines every week. A lack of no bloom reports can help us figure out where maybe some more support is needed – if a few weeks go by and I don’t hear anything from you, I might reach out to see how is this going for you? Do you need any additional support?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a:solidFill>
                  <a:srgbClr val="EEF8EB"/>
                </a:solidFill>
              </a:rPr>
              <a:t>Second, it means if you </a:t>
            </a:r>
            <a:r>
              <a:rPr lang="en-US" i="1">
                <a:solidFill>
                  <a:srgbClr val="EEF8EB"/>
                </a:solidFill>
              </a:rPr>
              <a:t>do</a:t>
            </a:r>
            <a:r>
              <a:rPr lang="en-US" i="0">
                <a:solidFill>
                  <a:srgbClr val="EEF8EB"/>
                </a:solidFill>
              </a:rPr>
              <a:t> report a bloom, we have a bit better timeline for when it appeared. If you send in a no bloom report to me on Saturday and then report a bloom on Monday, it means we have hard data that that bloom began in the past 2 days.</a:t>
            </a:r>
            <a:endParaRPr lang="en-US">
              <a:solidFill>
                <a:srgbClr val="EEF8EB"/>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a:solidFill>
                  <a:srgbClr val="EEF8EB"/>
                </a:solidFill>
              </a:rPr>
              <a:t>I will send out a link with weekly reminder emails so they can always find 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a:solidFill>
                  <a:srgbClr val="EEF8EB"/>
                </a:solidFill>
              </a:rPr>
              <a:t>We also encourage them to bookmark 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a:solidFill>
                  <a:srgbClr val="EEF8EB"/>
                </a:solidFill>
              </a:rPr>
              <a:t>This will have things like observations, time, date, zone number, etc.</a:t>
            </a:r>
          </a:p>
        </p:txBody>
      </p:sp>
      <p:sp>
        <p:nvSpPr>
          <p:cNvPr id="4" name="Slide Number Placeholder 3"/>
          <p:cNvSpPr>
            <a:spLocks noGrp="1"/>
          </p:cNvSpPr>
          <p:nvPr>
            <p:ph type="sldNum" sz="quarter" idx="5"/>
          </p:nvPr>
        </p:nvSpPr>
        <p:spPr/>
        <p:txBody>
          <a:bodyPr/>
          <a:lstStyle/>
          <a:p>
            <a:fld id="{24912604-37AB-4C0D-82B5-84B24DB99D8E}" type="slidenum">
              <a:rPr lang="en-US" smtClean="0"/>
              <a:t>41</a:t>
            </a:fld>
            <a:endParaRPr lang="en-US"/>
          </a:p>
        </p:txBody>
      </p:sp>
    </p:spTree>
    <p:extLst>
      <p:ext uri="{BB962C8B-B14F-4D97-AF65-F5344CB8AC3E}">
        <p14:creationId xmlns:p14="http://schemas.microsoft.com/office/powerpoint/2010/main" val="11954347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EEF8EB"/>
                </a:solidFill>
              </a:rPr>
              <a:t>If you DO see a bloom, there are a few </a:t>
            </a:r>
            <a:endParaRPr lang="en-US" i="0">
              <a:solidFill>
                <a:srgbClr val="EEF8EB"/>
              </a:solidFill>
            </a:endParaRPr>
          </a:p>
        </p:txBody>
      </p:sp>
      <p:sp>
        <p:nvSpPr>
          <p:cNvPr id="4" name="Slide Number Placeholder 3"/>
          <p:cNvSpPr>
            <a:spLocks noGrp="1"/>
          </p:cNvSpPr>
          <p:nvPr>
            <p:ph type="sldNum" sz="quarter" idx="5"/>
          </p:nvPr>
        </p:nvSpPr>
        <p:spPr/>
        <p:txBody>
          <a:bodyPr/>
          <a:lstStyle/>
          <a:p>
            <a:fld id="{24912604-37AB-4C0D-82B5-84B24DB99D8E}" type="slidenum">
              <a:rPr lang="en-US" smtClean="0"/>
              <a:t>42</a:t>
            </a:fld>
            <a:endParaRPr lang="en-US"/>
          </a:p>
        </p:txBody>
      </p:sp>
    </p:spTree>
    <p:extLst>
      <p:ext uri="{BB962C8B-B14F-4D97-AF65-F5344CB8AC3E}">
        <p14:creationId xmlns:p14="http://schemas.microsoft.com/office/powerpoint/2010/main" val="37724948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EEF8EB"/>
                </a:solidFill>
              </a:rPr>
              <a:t>If you DO see a bloom, there are a few </a:t>
            </a:r>
            <a:endParaRPr lang="en-US" i="0">
              <a:solidFill>
                <a:srgbClr val="EEF8EB"/>
              </a:solidFill>
            </a:endParaRPr>
          </a:p>
        </p:txBody>
      </p:sp>
      <p:sp>
        <p:nvSpPr>
          <p:cNvPr id="4" name="Slide Number Placeholder 3"/>
          <p:cNvSpPr>
            <a:spLocks noGrp="1"/>
          </p:cNvSpPr>
          <p:nvPr>
            <p:ph type="sldNum" sz="quarter" idx="5"/>
          </p:nvPr>
        </p:nvSpPr>
        <p:spPr/>
        <p:txBody>
          <a:bodyPr/>
          <a:lstStyle/>
          <a:p>
            <a:fld id="{24912604-37AB-4C0D-82B5-84B24DB99D8E}" type="slidenum">
              <a:rPr lang="en-US" smtClean="0"/>
              <a:t>43</a:t>
            </a:fld>
            <a:endParaRPr lang="en-US"/>
          </a:p>
        </p:txBody>
      </p:sp>
    </p:spTree>
    <p:extLst>
      <p:ext uri="{BB962C8B-B14F-4D97-AF65-F5344CB8AC3E}">
        <p14:creationId xmlns:p14="http://schemas.microsoft.com/office/powerpoint/2010/main" val="41763324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EEF8EB"/>
                </a:solidFill>
              </a:rPr>
              <a:t>Your sampling kit has three things in it: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EEF8EB"/>
                </a:solidFill>
              </a:rPr>
              <a:t>a bottle to collect the sample in – it’s important to use </a:t>
            </a:r>
            <a:r>
              <a:rPr lang="en-US" i="1" dirty="0">
                <a:solidFill>
                  <a:srgbClr val="EEF8EB"/>
                </a:solidFill>
              </a:rPr>
              <a:t>this specific bottle </a:t>
            </a:r>
            <a:r>
              <a:rPr lang="en-US" dirty="0">
                <a:solidFill>
                  <a:srgbClr val="EEF8EB"/>
                </a:solidFill>
              </a:rPr>
              <a:t>that we give you; it’s made of amber glass and that goes into the certification of these results; the results are not certified if the sample is collected in a different bottle than the one we give you</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dirty="0">
                <a:solidFill>
                  <a:srgbClr val="EEF8EB"/>
                </a:solidFill>
              </a:rPr>
              <a:t>Then it has gloves and this sheet of paper that we call a “tracking sheet” or “chain of custody”</a:t>
            </a:r>
          </a:p>
        </p:txBody>
      </p:sp>
      <p:sp>
        <p:nvSpPr>
          <p:cNvPr id="4" name="Slide Number Placeholder 3"/>
          <p:cNvSpPr>
            <a:spLocks noGrp="1"/>
          </p:cNvSpPr>
          <p:nvPr>
            <p:ph type="sldNum" sz="quarter" idx="5"/>
          </p:nvPr>
        </p:nvSpPr>
        <p:spPr/>
        <p:txBody>
          <a:bodyPr/>
          <a:lstStyle/>
          <a:p>
            <a:fld id="{24912604-37AB-4C0D-82B5-84B24DB99D8E}" type="slidenum">
              <a:rPr lang="en-US" smtClean="0"/>
              <a:t>44</a:t>
            </a:fld>
            <a:endParaRPr lang="en-US"/>
          </a:p>
        </p:txBody>
      </p:sp>
    </p:spTree>
    <p:extLst>
      <p:ext uri="{BB962C8B-B14F-4D97-AF65-F5344CB8AC3E}">
        <p14:creationId xmlns:p14="http://schemas.microsoft.com/office/powerpoint/2010/main" val="7172379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EEF8EB"/>
                </a:solidFill>
              </a:rPr>
              <a:t>Your sampling kit has three things in it: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solidFill>
                  <a:srgbClr val="EEF8EB"/>
                </a:solidFill>
              </a:rPr>
              <a:t>a bottle to collect the sample in – it’s important to use </a:t>
            </a:r>
            <a:r>
              <a:rPr lang="en-US" i="1">
                <a:solidFill>
                  <a:srgbClr val="EEF8EB"/>
                </a:solidFill>
              </a:rPr>
              <a:t>this specific bottle </a:t>
            </a:r>
            <a:r>
              <a:rPr lang="en-US">
                <a:solidFill>
                  <a:srgbClr val="EEF8EB"/>
                </a:solidFill>
              </a:rPr>
              <a:t>that we give you </a:t>
            </a:r>
            <a:endParaRPr lang="en-US" i="0">
              <a:solidFill>
                <a:srgbClr val="EEF8EB"/>
              </a:solidFill>
            </a:endParaRPr>
          </a:p>
        </p:txBody>
      </p:sp>
      <p:sp>
        <p:nvSpPr>
          <p:cNvPr id="4" name="Slide Number Placeholder 3"/>
          <p:cNvSpPr>
            <a:spLocks noGrp="1"/>
          </p:cNvSpPr>
          <p:nvPr>
            <p:ph type="sldNum" sz="quarter" idx="5"/>
          </p:nvPr>
        </p:nvSpPr>
        <p:spPr/>
        <p:txBody>
          <a:bodyPr/>
          <a:lstStyle/>
          <a:p>
            <a:fld id="{24912604-37AB-4C0D-82B5-84B24DB99D8E}" type="slidenum">
              <a:rPr lang="en-US" smtClean="0"/>
              <a:t>45</a:t>
            </a:fld>
            <a:endParaRPr lang="en-US"/>
          </a:p>
        </p:txBody>
      </p:sp>
    </p:spTree>
    <p:extLst>
      <p:ext uri="{BB962C8B-B14F-4D97-AF65-F5344CB8AC3E}">
        <p14:creationId xmlns:p14="http://schemas.microsoft.com/office/powerpoint/2010/main" val="25537743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solidFill>
                  <a:srgbClr val="EEF8EB"/>
                </a:solidFill>
              </a:rPr>
              <a:t>This will protect your skin from the bloom – making contact with a HAB without gloves on can results in skin irritation, so these gloves will prevent that. No double dipping! Only one pass through the bloom, filled to the neck of the bottle. </a:t>
            </a:r>
          </a:p>
        </p:txBody>
      </p:sp>
      <p:sp>
        <p:nvSpPr>
          <p:cNvPr id="4" name="Slide Number Placeholder 3"/>
          <p:cNvSpPr>
            <a:spLocks noGrp="1"/>
          </p:cNvSpPr>
          <p:nvPr>
            <p:ph type="sldNum" sz="quarter" idx="5"/>
          </p:nvPr>
        </p:nvSpPr>
        <p:spPr/>
        <p:txBody>
          <a:bodyPr/>
          <a:lstStyle/>
          <a:p>
            <a:fld id="{24912604-37AB-4C0D-82B5-84B24DB99D8E}" type="slidenum">
              <a:rPr lang="en-US" smtClean="0"/>
              <a:t>46</a:t>
            </a:fld>
            <a:endParaRPr lang="en-US"/>
          </a:p>
        </p:txBody>
      </p:sp>
    </p:spTree>
    <p:extLst>
      <p:ext uri="{BB962C8B-B14F-4D97-AF65-F5344CB8AC3E}">
        <p14:creationId xmlns:p14="http://schemas.microsoft.com/office/powerpoint/2010/main" val="23370753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as I mentioned, I’m the coordinator of the Cayuga Lake HABs Monitoring Program, and that’s what I’m here today to focus on: HABs on Cayuga Lake.</a:t>
            </a:r>
          </a:p>
        </p:txBody>
      </p:sp>
      <p:sp>
        <p:nvSpPr>
          <p:cNvPr id="4" name="Slide Number Placeholder 3"/>
          <p:cNvSpPr>
            <a:spLocks noGrp="1"/>
          </p:cNvSpPr>
          <p:nvPr>
            <p:ph type="sldNum" sz="quarter" idx="5"/>
          </p:nvPr>
        </p:nvSpPr>
        <p:spPr/>
        <p:txBody>
          <a:bodyPr/>
          <a:lstStyle/>
          <a:p>
            <a:fld id="{24912604-37AB-4C0D-82B5-84B24DB99D8E}" type="slidenum">
              <a:rPr lang="en-US" smtClean="0"/>
              <a:t>3</a:t>
            </a:fld>
            <a:endParaRPr lang="en-US"/>
          </a:p>
        </p:txBody>
      </p:sp>
    </p:spTree>
    <p:extLst>
      <p:ext uri="{BB962C8B-B14F-4D97-AF65-F5344CB8AC3E}">
        <p14:creationId xmlns:p14="http://schemas.microsoft.com/office/powerpoint/2010/main" val="40823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solidFill>
                  <a:srgbClr val="EEF8EB"/>
                </a:solidFill>
              </a:rPr>
              <a:t>No double dipping! Only one pass through the bloom, filled to the neck of the bottle. Do not make multiple passes as this will artificially concentrate </a:t>
            </a:r>
            <a:r>
              <a:rPr lang="en-US" i="0">
                <a:solidFill>
                  <a:srgbClr val="EEF8EB"/>
                </a:solidFill>
              </a:rPr>
              <a:t>the sample. </a:t>
            </a:r>
            <a:endParaRPr lang="en-US" i="0" dirty="0">
              <a:solidFill>
                <a:srgbClr val="EEF8EB"/>
              </a:solidFill>
            </a:endParaRPr>
          </a:p>
        </p:txBody>
      </p:sp>
      <p:sp>
        <p:nvSpPr>
          <p:cNvPr id="4" name="Slide Number Placeholder 3"/>
          <p:cNvSpPr>
            <a:spLocks noGrp="1"/>
          </p:cNvSpPr>
          <p:nvPr>
            <p:ph type="sldNum" sz="quarter" idx="5"/>
          </p:nvPr>
        </p:nvSpPr>
        <p:spPr/>
        <p:txBody>
          <a:bodyPr/>
          <a:lstStyle/>
          <a:p>
            <a:fld id="{24912604-37AB-4C0D-82B5-84B24DB99D8E}" type="slidenum">
              <a:rPr lang="en-US" smtClean="0"/>
              <a:t>47</a:t>
            </a:fld>
            <a:endParaRPr lang="en-US"/>
          </a:p>
        </p:txBody>
      </p:sp>
    </p:spTree>
    <p:extLst>
      <p:ext uri="{BB962C8B-B14F-4D97-AF65-F5344CB8AC3E}">
        <p14:creationId xmlns:p14="http://schemas.microsoft.com/office/powerpoint/2010/main" val="34545920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solidFill>
                  <a:srgbClr val="EEF8EB"/>
                </a:solidFill>
              </a:rPr>
              <a:t>As soon as you get home, put it in your fridge, when you’re transporting it (which we’ll talk about more soon), keep it in a cooler on ice.</a:t>
            </a:r>
          </a:p>
        </p:txBody>
      </p:sp>
      <p:sp>
        <p:nvSpPr>
          <p:cNvPr id="4" name="Slide Number Placeholder 3"/>
          <p:cNvSpPr>
            <a:spLocks noGrp="1"/>
          </p:cNvSpPr>
          <p:nvPr>
            <p:ph type="sldNum" sz="quarter" idx="5"/>
          </p:nvPr>
        </p:nvSpPr>
        <p:spPr/>
        <p:txBody>
          <a:bodyPr/>
          <a:lstStyle/>
          <a:p>
            <a:fld id="{24912604-37AB-4C0D-82B5-84B24DB99D8E}" type="slidenum">
              <a:rPr lang="en-US" smtClean="0"/>
              <a:t>48</a:t>
            </a:fld>
            <a:endParaRPr lang="en-US"/>
          </a:p>
        </p:txBody>
      </p:sp>
    </p:spTree>
    <p:extLst>
      <p:ext uri="{BB962C8B-B14F-4D97-AF65-F5344CB8AC3E}">
        <p14:creationId xmlns:p14="http://schemas.microsoft.com/office/powerpoint/2010/main" val="16387943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EEF8EB"/>
                </a:solidFill>
              </a:rPr>
              <a:t>So we’ve written on the bottle, we’ve collected the sample with our gloves. The last thing in the kit is this paperwork, which we call a “tracking sheet”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dirty="0">
                <a:solidFill>
                  <a:srgbClr val="EEF8EB"/>
                </a:solidFill>
              </a:rPr>
              <a:t>Some of the info you’ll fill out on this sheet is data on HABs that we’ll end up posting on the HABs page (which will be on the database now)</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dirty="0">
                <a:solidFill>
                  <a:srgbClr val="EEF8EB"/>
                </a:solidFill>
              </a:rPr>
              <a:t>Other info you’ll fill out has to do with CSI’s laboratory certification. Basically, for us to be certified, we have to be able to account for that sample from the moment when it’s collected all the way through the end of its testing. This sheet helps us account for where it’s been before it reaches our lab</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dirty="0">
                <a:solidFill>
                  <a:srgbClr val="EEF8EB"/>
                </a:solidFill>
              </a:rPr>
              <a:t>Most of this is pretty self-explanatory, but we’ll go through it together anyway for those of you who are new.</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dirty="0">
                <a:solidFill>
                  <a:srgbClr val="EEF8EB"/>
                </a:solidFill>
              </a:rPr>
              <a:t>The top part here is your name and contact information if you are the one who collected the bloom</a:t>
            </a:r>
          </a:p>
        </p:txBody>
      </p:sp>
      <p:sp>
        <p:nvSpPr>
          <p:cNvPr id="4" name="Slide Number Placeholder 3"/>
          <p:cNvSpPr>
            <a:spLocks noGrp="1"/>
          </p:cNvSpPr>
          <p:nvPr>
            <p:ph type="sldNum" sz="quarter" idx="5"/>
          </p:nvPr>
        </p:nvSpPr>
        <p:spPr/>
        <p:txBody>
          <a:bodyPr/>
          <a:lstStyle/>
          <a:p>
            <a:fld id="{24912604-37AB-4C0D-82B5-84B24DB99D8E}" type="slidenum">
              <a:rPr lang="en-US" smtClean="0"/>
              <a:t>49</a:t>
            </a:fld>
            <a:endParaRPr lang="en-US"/>
          </a:p>
        </p:txBody>
      </p:sp>
    </p:spTree>
    <p:extLst>
      <p:ext uri="{BB962C8B-B14F-4D97-AF65-F5344CB8AC3E}">
        <p14:creationId xmlns:p14="http://schemas.microsoft.com/office/powerpoint/2010/main" val="12118756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EEF8EB"/>
                </a:solidFill>
              </a:rPr>
              <a:t>This is your zone number – IF YOU DO NOT ALREADY HAVE A ZONE NUMBER, I WILL BE IN TOUCH WITH YOU IN THE NEXT FEW WEEKS to assign one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EEF8EB"/>
                </a:solidFill>
              </a:rPr>
              <a:t>Next, we’d like you to put the GPS coordinates if at all possible. If this is not possible, you can instead put in the nearest street address and we will approximate it on our end.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solidFill>
                <a:srgbClr val="EEF8EB"/>
              </a:solidFill>
            </a:endParaRPr>
          </a:p>
        </p:txBody>
      </p:sp>
      <p:sp>
        <p:nvSpPr>
          <p:cNvPr id="4" name="Slide Number Placeholder 3"/>
          <p:cNvSpPr>
            <a:spLocks noGrp="1"/>
          </p:cNvSpPr>
          <p:nvPr>
            <p:ph type="sldNum" sz="quarter" idx="5"/>
          </p:nvPr>
        </p:nvSpPr>
        <p:spPr/>
        <p:txBody>
          <a:bodyPr/>
          <a:lstStyle/>
          <a:p>
            <a:fld id="{24912604-37AB-4C0D-82B5-84B24DB99D8E}" type="slidenum">
              <a:rPr lang="en-US" smtClean="0"/>
              <a:t>50</a:t>
            </a:fld>
            <a:endParaRPr lang="en-US"/>
          </a:p>
        </p:txBody>
      </p:sp>
    </p:spTree>
    <p:extLst>
      <p:ext uri="{BB962C8B-B14F-4D97-AF65-F5344CB8AC3E}">
        <p14:creationId xmlns:p14="http://schemas.microsoft.com/office/powerpoint/2010/main" val="14862900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EEF8EB"/>
                </a:solidFill>
              </a:rPr>
              <a:t>If you have a smartphone, these are two good ways to find coordinates. If you do NOT have a smartphone, simply writing down the nearest address will work. Or, photos on smartphones will usually have metadata including GPS coordinates.</a:t>
            </a:r>
            <a:endParaRPr lang="en-US" i="0" dirty="0">
              <a:solidFill>
                <a:srgbClr val="EEF8EB"/>
              </a:solidFill>
            </a:endParaRPr>
          </a:p>
        </p:txBody>
      </p:sp>
      <p:sp>
        <p:nvSpPr>
          <p:cNvPr id="4" name="Slide Number Placeholder 3"/>
          <p:cNvSpPr>
            <a:spLocks noGrp="1"/>
          </p:cNvSpPr>
          <p:nvPr>
            <p:ph type="sldNum" sz="quarter" idx="5"/>
          </p:nvPr>
        </p:nvSpPr>
        <p:spPr/>
        <p:txBody>
          <a:bodyPr/>
          <a:lstStyle/>
          <a:p>
            <a:fld id="{24912604-37AB-4C0D-82B5-84B24DB99D8E}" type="slidenum">
              <a:rPr lang="en-US" smtClean="0"/>
              <a:t>51</a:t>
            </a:fld>
            <a:endParaRPr lang="en-US"/>
          </a:p>
        </p:txBody>
      </p:sp>
    </p:spTree>
    <p:extLst>
      <p:ext uri="{BB962C8B-B14F-4D97-AF65-F5344CB8AC3E}">
        <p14:creationId xmlns:p14="http://schemas.microsoft.com/office/powerpoint/2010/main" val="24921588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EEF8EB"/>
                </a:solidFill>
              </a:rPr>
              <a:t>You can describe any features in the water here, like “in a cove” or “next to the dock”; it’s also a good place to put any additional descriptions of the bloom itself – is it clustered only right on the shore or can you see it 100 yards out?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dirty="0">
                <a:solidFill>
                  <a:srgbClr val="EEF8EB"/>
                </a:solidFill>
              </a:rPr>
              <a:t>Collect the date and time you collected the bloom, and the date and time it was observed if that’s a different time</a:t>
            </a:r>
          </a:p>
        </p:txBody>
      </p:sp>
      <p:sp>
        <p:nvSpPr>
          <p:cNvPr id="4" name="Slide Number Placeholder 3"/>
          <p:cNvSpPr>
            <a:spLocks noGrp="1"/>
          </p:cNvSpPr>
          <p:nvPr>
            <p:ph type="sldNum" sz="quarter" idx="5"/>
          </p:nvPr>
        </p:nvSpPr>
        <p:spPr/>
        <p:txBody>
          <a:bodyPr/>
          <a:lstStyle/>
          <a:p>
            <a:fld id="{24912604-37AB-4C0D-82B5-84B24DB99D8E}" type="slidenum">
              <a:rPr lang="en-US" smtClean="0"/>
              <a:t>52</a:t>
            </a:fld>
            <a:endParaRPr lang="en-US"/>
          </a:p>
        </p:txBody>
      </p:sp>
    </p:spTree>
    <p:extLst>
      <p:ext uri="{BB962C8B-B14F-4D97-AF65-F5344CB8AC3E}">
        <p14:creationId xmlns:p14="http://schemas.microsoft.com/office/powerpoint/2010/main" val="25708479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Small Localized: Bloom affects a small area of the waterbody, limited from one to several neighboring properties.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Large Localized: Bloom affects many properties within an entire cove, along a large segment of shoreline, or in a specific region of the waterbody.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Widespread: Bloom affects the entire waterbody, a large portion of the lake, or most to all of the shoreline – if it’s as far as the eye can see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dirty="0">
                <a:solidFill>
                  <a:srgbClr val="EEF8EB"/>
                </a:solidFill>
              </a:rPr>
              <a:t>Then this part off to the right is to remind you that you need to send photos, date, time, and location to us at CSI, and that all gets into sample transportation.</a:t>
            </a:r>
          </a:p>
        </p:txBody>
      </p:sp>
      <p:sp>
        <p:nvSpPr>
          <p:cNvPr id="4" name="Slide Number Placeholder 3"/>
          <p:cNvSpPr>
            <a:spLocks noGrp="1"/>
          </p:cNvSpPr>
          <p:nvPr>
            <p:ph type="sldNum" sz="quarter" idx="5"/>
          </p:nvPr>
        </p:nvSpPr>
        <p:spPr/>
        <p:txBody>
          <a:bodyPr/>
          <a:lstStyle/>
          <a:p>
            <a:fld id="{24912604-37AB-4C0D-82B5-84B24DB99D8E}" type="slidenum">
              <a:rPr lang="en-US" smtClean="0"/>
              <a:t>53</a:t>
            </a:fld>
            <a:endParaRPr lang="en-US"/>
          </a:p>
        </p:txBody>
      </p:sp>
    </p:spTree>
    <p:extLst>
      <p:ext uri="{BB962C8B-B14F-4D97-AF65-F5344CB8AC3E}">
        <p14:creationId xmlns:p14="http://schemas.microsoft.com/office/powerpoint/2010/main" val="12080968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Small Localized: Bloom affects a small area of the waterbody, limited from one to several neighboring properties.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Large Localized: Bloom affects many properties within an entire cove, along a large segment of shoreline, or in a specific region of the waterbody.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Widespread: Bloom affects the entire waterbody, a large portion of the lake, or most to all of the shoreline – if it’s as far as the eye can see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dirty="0">
                <a:solidFill>
                  <a:srgbClr val="EEF8EB"/>
                </a:solidFill>
              </a:rPr>
              <a:t>Then this part off to the right is to remind you that you need to send photos, date, time, and location to us at CSI, and that all gets into sample transportation.</a:t>
            </a:r>
          </a:p>
        </p:txBody>
      </p:sp>
      <p:sp>
        <p:nvSpPr>
          <p:cNvPr id="4" name="Slide Number Placeholder 3"/>
          <p:cNvSpPr>
            <a:spLocks noGrp="1"/>
          </p:cNvSpPr>
          <p:nvPr>
            <p:ph type="sldNum" sz="quarter" idx="5"/>
          </p:nvPr>
        </p:nvSpPr>
        <p:spPr/>
        <p:txBody>
          <a:bodyPr/>
          <a:lstStyle/>
          <a:p>
            <a:fld id="{24912604-37AB-4C0D-82B5-84B24DB99D8E}" type="slidenum">
              <a:rPr lang="en-US" smtClean="0"/>
              <a:t>54</a:t>
            </a:fld>
            <a:endParaRPr lang="en-US"/>
          </a:p>
        </p:txBody>
      </p:sp>
    </p:spTree>
    <p:extLst>
      <p:ext uri="{BB962C8B-B14F-4D97-AF65-F5344CB8AC3E}">
        <p14:creationId xmlns:p14="http://schemas.microsoft.com/office/powerpoint/2010/main" val="20006407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EEF8EB"/>
                </a:solidFill>
              </a:rPr>
              <a:t>This can be the trickiest part of the HABs sampling process, especially on the north end of the lake. Because </a:t>
            </a:r>
            <a:endParaRPr lang="en-US" i="0" dirty="0">
              <a:solidFill>
                <a:srgbClr val="EEF8EB"/>
              </a:solidFill>
            </a:endParaRPr>
          </a:p>
        </p:txBody>
      </p:sp>
      <p:sp>
        <p:nvSpPr>
          <p:cNvPr id="4" name="Slide Number Placeholder 3"/>
          <p:cNvSpPr>
            <a:spLocks noGrp="1"/>
          </p:cNvSpPr>
          <p:nvPr>
            <p:ph type="sldNum" sz="quarter" idx="5"/>
          </p:nvPr>
        </p:nvSpPr>
        <p:spPr/>
        <p:txBody>
          <a:bodyPr/>
          <a:lstStyle/>
          <a:p>
            <a:fld id="{24912604-37AB-4C0D-82B5-84B24DB99D8E}" type="slidenum">
              <a:rPr lang="en-US" smtClean="0"/>
              <a:t>55</a:t>
            </a:fld>
            <a:endParaRPr lang="en-US"/>
          </a:p>
        </p:txBody>
      </p:sp>
    </p:spTree>
    <p:extLst>
      <p:ext uri="{BB962C8B-B14F-4D97-AF65-F5344CB8AC3E}">
        <p14:creationId xmlns:p14="http://schemas.microsoft.com/office/powerpoint/2010/main" val="30143004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solidFill>
                <a:srgbClr val="EEF8EB"/>
              </a:solidFill>
            </a:endParaRPr>
          </a:p>
        </p:txBody>
      </p:sp>
      <p:sp>
        <p:nvSpPr>
          <p:cNvPr id="4" name="Slide Number Placeholder 3"/>
          <p:cNvSpPr>
            <a:spLocks noGrp="1"/>
          </p:cNvSpPr>
          <p:nvPr>
            <p:ph type="sldNum" sz="quarter" idx="5"/>
          </p:nvPr>
        </p:nvSpPr>
        <p:spPr/>
        <p:txBody>
          <a:bodyPr/>
          <a:lstStyle/>
          <a:p>
            <a:fld id="{24912604-37AB-4C0D-82B5-84B24DB99D8E}" type="slidenum">
              <a:rPr lang="en-US" smtClean="0"/>
              <a:t>56</a:t>
            </a:fld>
            <a:endParaRPr lang="en-US"/>
          </a:p>
        </p:txBody>
      </p:sp>
    </p:spTree>
    <p:extLst>
      <p:ext uri="{BB962C8B-B14F-4D97-AF65-F5344CB8AC3E}">
        <p14:creationId xmlns:p14="http://schemas.microsoft.com/office/powerpoint/2010/main" val="40981365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4912604-37AB-4C0D-82B5-84B24DB99D8E}" type="slidenum">
              <a:rPr lang="en-US" smtClean="0"/>
              <a:t>4</a:t>
            </a:fld>
            <a:endParaRPr lang="en-US"/>
          </a:p>
        </p:txBody>
      </p:sp>
    </p:spTree>
    <p:extLst>
      <p:ext uri="{BB962C8B-B14F-4D97-AF65-F5344CB8AC3E}">
        <p14:creationId xmlns:p14="http://schemas.microsoft.com/office/powerpoint/2010/main" val="27701127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solidFill>
                <a:srgbClr val="EEF8EB"/>
              </a:solidFill>
            </a:endParaRPr>
          </a:p>
        </p:txBody>
      </p:sp>
      <p:sp>
        <p:nvSpPr>
          <p:cNvPr id="4" name="Slide Number Placeholder 3"/>
          <p:cNvSpPr>
            <a:spLocks noGrp="1"/>
          </p:cNvSpPr>
          <p:nvPr>
            <p:ph type="sldNum" sz="quarter" idx="5"/>
          </p:nvPr>
        </p:nvSpPr>
        <p:spPr/>
        <p:txBody>
          <a:bodyPr/>
          <a:lstStyle/>
          <a:p>
            <a:fld id="{24912604-37AB-4C0D-82B5-84B24DB99D8E}" type="slidenum">
              <a:rPr lang="en-US" smtClean="0"/>
              <a:t>57</a:t>
            </a:fld>
            <a:endParaRPr lang="en-US"/>
          </a:p>
        </p:txBody>
      </p:sp>
    </p:spTree>
    <p:extLst>
      <p:ext uri="{BB962C8B-B14F-4D97-AF65-F5344CB8AC3E}">
        <p14:creationId xmlns:p14="http://schemas.microsoft.com/office/powerpoint/2010/main" val="19017047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solidFill>
                <a:srgbClr val="EEF8EB"/>
              </a:solidFill>
            </a:endParaRPr>
          </a:p>
        </p:txBody>
      </p:sp>
      <p:sp>
        <p:nvSpPr>
          <p:cNvPr id="4" name="Slide Number Placeholder 3"/>
          <p:cNvSpPr>
            <a:spLocks noGrp="1"/>
          </p:cNvSpPr>
          <p:nvPr>
            <p:ph type="sldNum" sz="quarter" idx="5"/>
          </p:nvPr>
        </p:nvSpPr>
        <p:spPr/>
        <p:txBody>
          <a:bodyPr/>
          <a:lstStyle/>
          <a:p>
            <a:fld id="{24912604-37AB-4C0D-82B5-84B24DB99D8E}" type="slidenum">
              <a:rPr lang="en-US" smtClean="0"/>
              <a:t>58</a:t>
            </a:fld>
            <a:endParaRPr lang="en-US"/>
          </a:p>
        </p:txBody>
      </p:sp>
    </p:spTree>
    <p:extLst>
      <p:ext uri="{BB962C8B-B14F-4D97-AF65-F5344CB8AC3E}">
        <p14:creationId xmlns:p14="http://schemas.microsoft.com/office/powerpoint/2010/main" val="30236042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EEF8EB"/>
                </a:solidFill>
              </a:rPr>
              <a:t>This can be the trickiest part of the HABs sampling process, especially on the north end of the lake. Because </a:t>
            </a:r>
            <a:endParaRPr lang="en-US" i="0" dirty="0">
              <a:solidFill>
                <a:srgbClr val="EEF8EB"/>
              </a:solidFill>
            </a:endParaRPr>
          </a:p>
        </p:txBody>
      </p:sp>
      <p:sp>
        <p:nvSpPr>
          <p:cNvPr id="4" name="Slide Number Placeholder 3"/>
          <p:cNvSpPr>
            <a:spLocks noGrp="1"/>
          </p:cNvSpPr>
          <p:nvPr>
            <p:ph type="sldNum" sz="quarter" idx="5"/>
          </p:nvPr>
        </p:nvSpPr>
        <p:spPr/>
        <p:txBody>
          <a:bodyPr/>
          <a:lstStyle/>
          <a:p>
            <a:fld id="{24912604-37AB-4C0D-82B5-84B24DB99D8E}" type="slidenum">
              <a:rPr lang="en-US" smtClean="0"/>
              <a:t>59</a:t>
            </a:fld>
            <a:endParaRPr lang="en-US"/>
          </a:p>
        </p:txBody>
      </p:sp>
    </p:spTree>
    <p:extLst>
      <p:ext uri="{BB962C8B-B14F-4D97-AF65-F5344CB8AC3E}">
        <p14:creationId xmlns:p14="http://schemas.microsoft.com/office/powerpoint/2010/main" val="182947105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solidFill>
                <a:srgbClr val="EEF8EB"/>
              </a:solidFill>
            </a:endParaRPr>
          </a:p>
        </p:txBody>
      </p:sp>
      <p:sp>
        <p:nvSpPr>
          <p:cNvPr id="4" name="Slide Number Placeholder 3"/>
          <p:cNvSpPr>
            <a:spLocks noGrp="1"/>
          </p:cNvSpPr>
          <p:nvPr>
            <p:ph type="sldNum" sz="quarter" idx="5"/>
          </p:nvPr>
        </p:nvSpPr>
        <p:spPr/>
        <p:txBody>
          <a:bodyPr/>
          <a:lstStyle/>
          <a:p>
            <a:fld id="{24912604-37AB-4C0D-82B5-84B24DB99D8E}" type="slidenum">
              <a:rPr lang="en-US" smtClean="0"/>
              <a:t>60</a:t>
            </a:fld>
            <a:endParaRPr lang="en-US"/>
          </a:p>
        </p:txBody>
      </p:sp>
    </p:spTree>
    <p:extLst>
      <p:ext uri="{BB962C8B-B14F-4D97-AF65-F5344CB8AC3E}">
        <p14:creationId xmlns:p14="http://schemas.microsoft.com/office/powerpoint/2010/main" val="345123132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solidFill>
                <a:srgbClr val="EEF8EB"/>
              </a:solidFill>
            </a:endParaRPr>
          </a:p>
        </p:txBody>
      </p:sp>
      <p:sp>
        <p:nvSpPr>
          <p:cNvPr id="4" name="Slide Number Placeholder 3"/>
          <p:cNvSpPr>
            <a:spLocks noGrp="1"/>
          </p:cNvSpPr>
          <p:nvPr>
            <p:ph type="sldNum" sz="quarter" idx="5"/>
          </p:nvPr>
        </p:nvSpPr>
        <p:spPr/>
        <p:txBody>
          <a:bodyPr/>
          <a:lstStyle/>
          <a:p>
            <a:fld id="{24912604-37AB-4C0D-82B5-84B24DB99D8E}" type="slidenum">
              <a:rPr lang="en-US" smtClean="0"/>
              <a:t>61</a:t>
            </a:fld>
            <a:endParaRPr lang="en-US"/>
          </a:p>
        </p:txBody>
      </p:sp>
    </p:spTree>
    <p:extLst>
      <p:ext uri="{BB962C8B-B14F-4D97-AF65-F5344CB8AC3E}">
        <p14:creationId xmlns:p14="http://schemas.microsoft.com/office/powerpoint/2010/main" val="143365503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solidFill>
                <a:srgbClr val="EEF8EB"/>
              </a:solidFill>
            </a:endParaRPr>
          </a:p>
        </p:txBody>
      </p:sp>
      <p:sp>
        <p:nvSpPr>
          <p:cNvPr id="4" name="Slide Number Placeholder 3"/>
          <p:cNvSpPr>
            <a:spLocks noGrp="1"/>
          </p:cNvSpPr>
          <p:nvPr>
            <p:ph type="sldNum" sz="quarter" idx="5"/>
          </p:nvPr>
        </p:nvSpPr>
        <p:spPr/>
        <p:txBody>
          <a:bodyPr/>
          <a:lstStyle/>
          <a:p>
            <a:fld id="{24912604-37AB-4C0D-82B5-84B24DB99D8E}" type="slidenum">
              <a:rPr lang="en-US" smtClean="0"/>
              <a:t>62</a:t>
            </a:fld>
            <a:endParaRPr lang="en-US"/>
          </a:p>
        </p:txBody>
      </p:sp>
    </p:spTree>
    <p:extLst>
      <p:ext uri="{BB962C8B-B14F-4D97-AF65-F5344CB8AC3E}">
        <p14:creationId xmlns:p14="http://schemas.microsoft.com/office/powerpoint/2010/main" val="378852546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solidFill>
                <a:srgbClr val="EEF8EB"/>
              </a:solidFill>
            </a:endParaRPr>
          </a:p>
        </p:txBody>
      </p:sp>
      <p:sp>
        <p:nvSpPr>
          <p:cNvPr id="4" name="Slide Number Placeholder 3"/>
          <p:cNvSpPr>
            <a:spLocks noGrp="1"/>
          </p:cNvSpPr>
          <p:nvPr>
            <p:ph type="sldNum" sz="quarter" idx="5"/>
          </p:nvPr>
        </p:nvSpPr>
        <p:spPr/>
        <p:txBody>
          <a:bodyPr/>
          <a:lstStyle/>
          <a:p>
            <a:fld id="{24912604-37AB-4C0D-82B5-84B24DB99D8E}" type="slidenum">
              <a:rPr lang="en-US" smtClean="0"/>
              <a:t>63</a:t>
            </a:fld>
            <a:endParaRPr lang="en-US"/>
          </a:p>
        </p:txBody>
      </p:sp>
    </p:spTree>
    <p:extLst>
      <p:ext uri="{BB962C8B-B14F-4D97-AF65-F5344CB8AC3E}">
        <p14:creationId xmlns:p14="http://schemas.microsoft.com/office/powerpoint/2010/main" val="257794067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EEF8EB"/>
                </a:solidFill>
              </a:rPr>
              <a:t>Lakeshore Segment Northeast 1 for demonstration</a:t>
            </a:r>
          </a:p>
        </p:txBody>
      </p:sp>
      <p:sp>
        <p:nvSpPr>
          <p:cNvPr id="4" name="Slide Number Placeholder 3"/>
          <p:cNvSpPr>
            <a:spLocks noGrp="1"/>
          </p:cNvSpPr>
          <p:nvPr>
            <p:ph type="sldNum" sz="quarter" idx="5"/>
          </p:nvPr>
        </p:nvSpPr>
        <p:spPr/>
        <p:txBody>
          <a:bodyPr/>
          <a:lstStyle/>
          <a:p>
            <a:fld id="{24912604-37AB-4C0D-82B5-84B24DB99D8E}" type="slidenum">
              <a:rPr lang="en-US" smtClean="0"/>
              <a:t>64</a:t>
            </a:fld>
            <a:endParaRPr lang="en-US"/>
          </a:p>
        </p:txBody>
      </p:sp>
    </p:spTree>
    <p:extLst>
      <p:ext uri="{BB962C8B-B14F-4D97-AF65-F5344CB8AC3E}">
        <p14:creationId xmlns:p14="http://schemas.microsoft.com/office/powerpoint/2010/main" val="392451312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7150" indent="0">
              <a:lnSpc>
                <a:spcPct val="90000"/>
              </a:lnSpc>
              <a:spcAft>
                <a:spcPts val="600"/>
              </a:spcAft>
              <a:buFont typeface="Arial" panose="020B0604020202020204" pitchFamily="34" charset="0"/>
              <a:buNone/>
            </a:pPr>
            <a:r>
              <a:rPr lang="en-US" dirty="0">
                <a:solidFill>
                  <a:schemeClr val="bg1"/>
                </a:solidFill>
              </a:rPr>
              <a:t>Talk to your neighbors!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solidFill>
                <a:srgbClr val="EEF8EB"/>
              </a:solidFill>
            </a:endParaRPr>
          </a:p>
        </p:txBody>
      </p:sp>
      <p:sp>
        <p:nvSpPr>
          <p:cNvPr id="4" name="Slide Number Placeholder 3"/>
          <p:cNvSpPr>
            <a:spLocks noGrp="1"/>
          </p:cNvSpPr>
          <p:nvPr>
            <p:ph type="sldNum" sz="quarter" idx="5"/>
          </p:nvPr>
        </p:nvSpPr>
        <p:spPr/>
        <p:txBody>
          <a:bodyPr/>
          <a:lstStyle/>
          <a:p>
            <a:fld id="{24912604-37AB-4C0D-82B5-84B24DB99D8E}" type="slidenum">
              <a:rPr lang="en-US" smtClean="0"/>
              <a:t>65</a:t>
            </a:fld>
            <a:endParaRPr lang="en-US"/>
          </a:p>
        </p:txBody>
      </p:sp>
    </p:spTree>
    <p:extLst>
      <p:ext uri="{BB962C8B-B14F-4D97-AF65-F5344CB8AC3E}">
        <p14:creationId xmlns:p14="http://schemas.microsoft.com/office/powerpoint/2010/main" val="82138388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solidFill>
                  <a:srgbClr val="EEF8EB"/>
                </a:solidFill>
              </a:rPr>
              <a:t>Facebook Instagram twitter</a:t>
            </a:r>
          </a:p>
        </p:txBody>
      </p:sp>
      <p:sp>
        <p:nvSpPr>
          <p:cNvPr id="4" name="Slide Number Placeholder 3"/>
          <p:cNvSpPr>
            <a:spLocks noGrp="1"/>
          </p:cNvSpPr>
          <p:nvPr>
            <p:ph type="sldNum" sz="quarter" idx="5"/>
          </p:nvPr>
        </p:nvSpPr>
        <p:spPr/>
        <p:txBody>
          <a:bodyPr/>
          <a:lstStyle/>
          <a:p>
            <a:fld id="{24912604-37AB-4C0D-82B5-84B24DB99D8E}" type="slidenum">
              <a:rPr lang="en-US" smtClean="0"/>
              <a:t>66</a:t>
            </a:fld>
            <a:endParaRPr lang="en-US"/>
          </a:p>
        </p:txBody>
      </p:sp>
    </p:spTree>
    <p:extLst>
      <p:ext uri="{BB962C8B-B14F-4D97-AF65-F5344CB8AC3E}">
        <p14:creationId xmlns:p14="http://schemas.microsoft.com/office/powerpoint/2010/main" val="19310248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3600"/>
              <a:t>-Refers to an enormous range of phenomena</a:t>
            </a:r>
          </a:p>
          <a:p>
            <a:pPr lvl="1"/>
            <a:r>
              <a:rPr lang="en-US" sz="3200"/>
              <a:t>-Oceans—often phytoplankton, diatoms, dinoflagellates</a:t>
            </a:r>
            <a:endParaRPr lang="en-US" sz="3200">
              <a:cs typeface="Calibri"/>
            </a:endParaRPr>
          </a:p>
          <a:p>
            <a:pPr lvl="1"/>
            <a:r>
              <a:rPr lang="en-US" sz="3200"/>
              <a:t>	-Red tides (dinoflagellates)</a:t>
            </a:r>
            <a:endParaRPr lang="en-US" sz="3200">
              <a:cs typeface="Calibri"/>
            </a:endParaRPr>
          </a:p>
          <a:p>
            <a:pPr lvl="2"/>
            <a:r>
              <a:rPr lang="en-US" sz="2800"/>
              <a:t>-These are a huge problem</a:t>
            </a:r>
            <a:endParaRPr lang="en-US" sz="2800">
              <a:cs typeface="Calibri"/>
            </a:endParaRPr>
          </a:p>
          <a:p>
            <a:pPr lvl="2"/>
            <a:r>
              <a:rPr lang="en-US" sz="2800"/>
              <a:t>-A lot of broader investigation focuses on these types of blooms</a:t>
            </a:r>
            <a:endParaRPr lang="en-US" sz="2800">
              <a:cs typeface="Calibri"/>
            </a:endParaRPr>
          </a:p>
          <a:p>
            <a:pPr lvl="1"/>
            <a:r>
              <a:rPr lang="en-US" sz="3200"/>
              <a:t>-Fresh water—cyanobacteria (are there other things too?)</a:t>
            </a:r>
            <a:endParaRPr lang="en-US" sz="3200">
              <a:cs typeface="Calibri"/>
            </a:endParaRPr>
          </a:p>
          <a:p>
            <a:pPr lvl="2"/>
            <a:r>
              <a:rPr lang="en-US" sz="2800"/>
              <a:t>-But those aren't what we monitor on Cayuga Lake – can anyone tell me what Freshwater HABs are made of?</a:t>
            </a:r>
          </a:p>
        </p:txBody>
      </p:sp>
      <p:sp>
        <p:nvSpPr>
          <p:cNvPr id="4" name="Slide Number Placeholder 3"/>
          <p:cNvSpPr>
            <a:spLocks noGrp="1"/>
          </p:cNvSpPr>
          <p:nvPr>
            <p:ph type="sldNum" sz="quarter" idx="5"/>
          </p:nvPr>
        </p:nvSpPr>
        <p:spPr/>
        <p:txBody>
          <a:bodyPr/>
          <a:lstStyle/>
          <a:p>
            <a:fld id="{24912604-37AB-4C0D-82B5-84B24DB99D8E}" type="slidenum">
              <a:rPr lang="en-US" smtClean="0"/>
              <a:t>5</a:t>
            </a:fld>
            <a:endParaRPr lang="en-US"/>
          </a:p>
        </p:txBody>
      </p:sp>
    </p:spTree>
    <p:extLst>
      <p:ext uri="{BB962C8B-B14F-4D97-AF65-F5344CB8AC3E}">
        <p14:creationId xmlns:p14="http://schemas.microsoft.com/office/powerpoint/2010/main" val="36678795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200"/>
              <a:t>Yes! They are cyanobacteria! So </a:t>
            </a:r>
            <a:r>
              <a:rPr lang="en-US" sz="3200">
                <a:solidFill>
                  <a:srgbClr val="000000"/>
                </a:solidFill>
              </a:rPr>
              <a:t>in a freshwater ecosystem, what we call a "Harmful Algal Bloom" generally does not even refer to algae!</a:t>
            </a:r>
            <a:endParaRPr lang="en-US" sz="3200">
              <a:solidFill>
                <a:srgbClr val="FFFFFF"/>
              </a:solidFill>
            </a:endParaRPr>
          </a:p>
          <a:p>
            <a:pPr lvl="1"/>
            <a:r>
              <a:rPr lang="en-US" sz="3200">
                <a:solidFill>
                  <a:srgbClr val="000000"/>
                </a:solidFill>
              </a:rPr>
              <a:t>Cyanobacteria can be referred to a blue-green algae, but they are a different organism. But we do still call them HABs because it's broadly how they're known.</a:t>
            </a:r>
            <a:endParaRPr lang="en-US" sz="3200">
              <a:solidFill>
                <a:schemeClr val="bg1"/>
              </a:solidFill>
              <a:cs typeface="Calibri"/>
            </a:endParaRPr>
          </a:p>
        </p:txBody>
      </p:sp>
      <p:sp>
        <p:nvSpPr>
          <p:cNvPr id="4" name="Slide Number Placeholder 3"/>
          <p:cNvSpPr>
            <a:spLocks noGrp="1"/>
          </p:cNvSpPr>
          <p:nvPr>
            <p:ph type="sldNum" sz="quarter" idx="5"/>
          </p:nvPr>
        </p:nvSpPr>
        <p:spPr/>
        <p:txBody>
          <a:bodyPr/>
          <a:lstStyle/>
          <a:p>
            <a:fld id="{24912604-37AB-4C0D-82B5-84B24DB99D8E}" type="slidenum">
              <a:rPr lang="en-US" smtClean="0"/>
              <a:t>6</a:t>
            </a:fld>
            <a:endParaRPr lang="en-US"/>
          </a:p>
        </p:txBody>
      </p:sp>
    </p:spTree>
    <p:extLst>
      <p:ext uri="{BB962C8B-B14F-4D97-AF65-F5344CB8AC3E}">
        <p14:creationId xmlns:p14="http://schemas.microsoft.com/office/powerpoint/2010/main" val="7939152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200">
                <a:cs typeface="Calibri"/>
              </a:rPr>
              <a:t>So let's take a step </a:t>
            </a:r>
            <a:r>
              <a:rPr lang="en-US"/>
              <a:t>back. Before we can really talk about freshwater HABs, I want you to all understand cyanobacteria on their own, the things that make up these HABs. Cyanobacteria are organisms that were hugely important in the history of life on Earth long before we started thinking about HABs, long before we even existed. Let’s talk about where they come from. So I’m going to start by giving you a little history lesson</a:t>
            </a:r>
            <a:r>
              <a:rPr lang="en-US" sz="3200">
                <a:cs typeface="Calibri"/>
              </a:rPr>
              <a:t>.</a:t>
            </a:r>
            <a:endParaRPr lang="en-US" sz="3200">
              <a:solidFill>
                <a:schemeClr val="bg1"/>
              </a:solidFill>
              <a:cs typeface="Calibri"/>
            </a:endParaRPr>
          </a:p>
        </p:txBody>
      </p:sp>
      <p:sp>
        <p:nvSpPr>
          <p:cNvPr id="4" name="Slide Number Placeholder 3"/>
          <p:cNvSpPr>
            <a:spLocks noGrp="1"/>
          </p:cNvSpPr>
          <p:nvPr>
            <p:ph type="sldNum" sz="quarter" idx="5"/>
          </p:nvPr>
        </p:nvSpPr>
        <p:spPr/>
        <p:txBody>
          <a:bodyPr/>
          <a:lstStyle/>
          <a:p>
            <a:fld id="{24912604-37AB-4C0D-82B5-84B24DB99D8E}" type="slidenum">
              <a:rPr lang="en-US" smtClean="0"/>
              <a:t>7</a:t>
            </a:fld>
            <a:endParaRPr lang="en-US"/>
          </a:p>
        </p:txBody>
      </p:sp>
    </p:spTree>
    <p:extLst>
      <p:ext uri="{BB962C8B-B14F-4D97-AF65-F5344CB8AC3E}">
        <p14:creationId xmlns:p14="http://schemas.microsoft.com/office/powerpoint/2010/main" val="16851714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Cyanobacteria </a:t>
            </a:r>
            <a:r>
              <a:rPr lang="en-US"/>
              <a:t>were </a:t>
            </a:r>
            <a:r>
              <a:rPr lang="en-US" i="1"/>
              <a:t>critical</a:t>
            </a:r>
            <a:r>
              <a:rPr lang="en-US"/>
              <a:t> to the formation of the Earth as we know it!</a:t>
            </a:r>
          </a:p>
          <a:p>
            <a:r>
              <a:rPr lang="en-US"/>
              <a:t>~4.5b years ago – Earth is </a:t>
            </a:r>
            <a:r>
              <a:rPr lang="en-US">
                <a:cs typeface="Calibri"/>
              </a:rPr>
              <a:t>formed</a:t>
            </a:r>
            <a:endParaRPr lang="en-US">
              <a:solidFill>
                <a:schemeClr val="bg1"/>
              </a:solidFill>
              <a:cs typeface="Calibri"/>
            </a:endParaRPr>
          </a:p>
        </p:txBody>
      </p:sp>
      <p:sp>
        <p:nvSpPr>
          <p:cNvPr id="4" name="Slide Number Placeholder 3"/>
          <p:cNvSpPr>
            <a:spLocks noGrp="1"/>
          </p:cNvSpPr>
          <p:nvPr>
            <p:ph type="sldNum" sz="quarter" idx="5"/>
          </p:nvPr>
        </p:nvSpPr>
        <p:spPr/>
        <p:txBody>
          <a:bodyPr/>
          <a:lstStyle/>
          <a:p>
            <a:fld id="{24912604-37AB-4C0D-82B5-84B24DB99D8E}" type="slidenum">
              <a:rPr lang="en-US" smtClean="0"/>
              <a:t>8</a:t>
            </a:fld>
            <a:endParaRPr lang="en-US"/>
          </a:p>
        </p:txBody>
      </p:sp>
    </p:spTree>
    <p:extLst>
      <p:ext uri="{BB962C8B-B14F-4D97-AF65-F5344CB8AC3E}">
        <p14:creationId xmlns:p14="http://schemas.microsoft.com/office/powerpoint/2010/main" val="5759264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~3.8b </a:t>
            </a:r>
            <a:r>
              <a:rPr lang="en-US"/>
              <a:t>years ago – 1st life on earth</a:t>
            </a:r>
          </a:p>
          <a:p>
            <a:pPr lvl="1"/>
            <a:r>
              <a:rPr lang="en-US"/>
              <a:t>No O2 in Earth’s atmosphere – instead, most of it is methane</a:t>
            </a:r>
            <a:endParaRPr lang="en-US">
              <a:cs typeface="Calibri"/>
            </a:endParaRPr>
          </a:p>
          <a:p>
            <a:pPr lvl="1"/>
            <a:r>
              <a:rPr lang="en-US"/>
              <a:t>All life is “anaerobic,” meaning it doesn’t need oxygen to </a:t>
            </a:r>
            <a:r>
              <a:rPr lang="en-US">
                <a:cs typeface="Calibri"/>
              </a:rPr>
              <a:t>survive</a:t>
            </a:r>
          </a:p>
          <a:p>
            <a:r>
              <a:rPr lang="en-US">
                <a:solidFill>
                  <a:srgbClr val="000000"/>
                </a:solidFill>
                <a:cs typeface="Calibri"/>
              </a:rPr>
              <a:t>Any guesses about when approximately cyanobacteria evolved for the first time?</a:t>
            </a:r>
          </a:p>
        </p:txBody>
      </p:sp>
      <p:sp>
        <p:nvSpPr>
          <p:cNvPr id="4" name="Slide Number Placeholder 3"/>
          <p:cNvSpPr>
            <a:spLocks noGrp="1"/>
          </p:cNvSpPr>
          <p:nvPr>
            <p:ph type="sldNum" sz="quarter" idx="5"/>
          </p:nvPr>
        </p:nvSpPr>
        <p:spPr/>
        <p:txBody>
          <a:bodyPr/>
          <a:lstStyle/>
          <a:p>
            <a:fld id="{24912604-37AB-4C0D-82B5-84B24DB99D8E}" type="slidenum">
              <a:rPr lang="en-US" smtClean="0"/>
              <a:t>9</a:t>
            </a:fld>
            <a:endParaRPr lang="en-US"/>
          </a:p>
        </p:txBody>
      </p:sp>
    </p:spTree>
    <p:extLst>
      <p:ext uri="{BB962C8B-B14F-4D97-AF65-F5344CB8AC3E}">
        <p14:creationId xmlns:p14="http://schemas.microsoft.com/office/powerpoint/2010/main" val="21661822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B0AA9-404E-29E4-B9D2-91EDFB85488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86AD883-74CF-67FC-8ABE-5D81D949157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3C88846-0AA0-D8CE-23E0-A07D968E4AD3}"/>
              </a:ext>
            </a:extLst>
          </p:cNvPr>
          <p:cNvSpPr>
            <a:spLocks noGrp="1"/>
          </p:cNvSpPr>
          <p:nvPr>
            <p:ph type="dt" sz="half" idx="10"/>
          </p:nvPr>
        </p:nvSpPr>
        <p:spPr/>
        <p:txBody>
          <a:bodyPr/>
          <a:lstStyle/>
          <a:p>
            <a:fld id="{1E62E203-F834-4A6C-B317-8DD85784E165}" type="datetimeFigureOut">
              <a:rPr lang="en-US" smtClean="0"/>
              <a:t>4/23/2024</a:t>
            </a:fld>
            <a:endParaRPr lang="en-US"/>
          </a:p>
        </p:txBody>
      </p:sp>
      <p:sp>
        <p:nvSpPr>
          <p:cNvPr id="5" name="Footer Placeholder 4">
            <a:extLst>
              <a:ext uri="{FF2B5EF4-FFF2-40B4-BE49-F238E27FC236}">
                <a16:creationId xmlns:a16="http://schemas.microsoft.com/office/drawing/2014/main" id="{110A60B2-7DF0-7599-E140-F8DDB59B93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FD6511-5129-C901-B032-56F4452AD1AC}"/>
              </a:ext>
            </a:extLst>
          </p:cNvPr>
          <p:cNvSpPr>
            <a:spLocks noGrp="1"/>
          </p:cNvSpPr>
          <p:nvPr>
            <p:ph type="sldNum" sz="quarter" idx="12"/>
          </p:nvPr>
        </p:nvSpPr>
        <p:spPr/>
        <p:txBody>
          <a:bodyPr/>
          <a:lstStyle/>
          <a:p>
            <a:fld id="{278DA4B3-1B0B-4A6F-87D6-C5A29657EB90}" type="slidenum">
              <a:rPr lang="en-US" smtClean="0"/>
              <a:t>‹#›</a:t>
            </a:fld>
            <a:endParaRPr lang="en-US"/>
          </a:p>
        </p:txBody>
      </p:sp>
    </p:spTree>
    <p:extLst>
      <p:ext uri="{BB962C8B-B14F-4D97-AF65-F5344CB8AC3E}">
        <p14:creationId xmlns:p14="http://schemas.microsoft.com/office/powerpoint/2010/main" val="17688102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B0F4C-F073-DB06-B212-375FF806D0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5311052-F953-F69B-3E2A-08B5EC8978A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7F4B66-9F8E-B746-396E-20D542C342B6}"/>
              </a:ext>
            </a:extLst>
          </p:cNvPr>
          <p:cNvSpPr>
            <a:spLocks noGrp="1"/>
          </p:cNvSpPr>
          <p:nvPr>
            <p:ph type="dt" sz="half" idx="10"/>
          </p:nvPr>
        </p:nvSpPr>
        <p:spPr/>
        <p:txBody>
          <a:bodyPr/>
          <a:lstStyle/>
          <a:p>
            <a:fld id="{1E62E203-F834-4A6C-B317-8DD85784E165}" type="datetimeFigureOut">
              <a:rPr lang="en-US" smtClean="0"/>
              <a:t>4/23/2024</a:t>
            </a:fld>
            <a:endParaRPr lang="en-US"/>
          </a:p>
        </p:txBody>
      </p:sp>
      <p:sp>
        <p:nvSpPr>
          <p:cNvPr id="5" name="Footer Placeholder 4">
            <a:extLst>
              <a:ext uri="{FF2B5EF4-FFF2-40B4-BE49-F238E27FC236}">
                <a16:creationId xmlns:a16="http://schemas.microsoft.com/office/drawing/2014/main" id="{9BE9A81B-E334-5711-8CC1-8C1609C63D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1AD980-D503-8293-934D-07F1B1CE517A}"/>
              </a:ext>
            </a:extLst>
          </p:cNvPr>
          <p:cNvSpPr>
            <a:spLocks noGrp="1"/>
          </p:cNvSpPr>
          <p:nvPr>
            <p:ph type="sldNum" sz="quarter" idx="12"/>
          </p:nvPr>
        </p:nvSpPr>
        <p:spPr/>
        <p:txBody>
          <a:bodyPr/>
          <a:lstStyle/>
          <a:p>
            <a:fld id="{278DA4B3-1B0B-4A6F-87D6-C5A29657EB90}" type="slidenum">
              <a:rPr lang="en-US" smtClean="0"/>
              <a:t>‹#›</a:t>
            </a:fld>
            <a:endParaRPr lang="en-US"/>
          </a:p>
        </p:txBody>
      </p:sp>
    </p:spTree>
    <p:extLst>
      <p:ext uri="{BB962C8B-B14F-4D97-AF65-F5344CB8AC3E}">
        <p14:creationId xmlns:p14="http://schemas.microsoft.com/office/powerpoint/2010/main" val="16186784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A9CB6DC-AB87-CA10-C988-79779A6CB2A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8C305F-0A9A-889D-7129-F0C72CADCBE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A2F519-4897-0800-285D-0044ABC3C495}"/>
              </a:ext>
            </a:extLst>
          </p:cNvPr>
          <p:cNvSpPr>
            <a:spLocks noGrp="1"/>
          </p:cNvSpPr>
          <p:nvPr>
            <p:ph type="dt" sz="half" idx="10"/>
          </p:nvPr>
        </p:nvSpPr>
        <p:spPr/>
        <p:txBody>
          <a:bodyPr/>
          <a:lstStyle/>
          <a:p>
            <a:fld id="{1E62E203-F834-4A6C-B317-8DD85784E165}" type="datetimeFigureOut">
              <a:rPr lang="en-US" smtClean="0"/>
              <a:t>4/23/2024</a:t>
            </a:fld>
            <a:endParaRPr lang="en-US"/>
          </a:p>
        </p:txBody>
      </p:sp>
      <p:sp>
        <p:nvSpPr>
          <p:cNvPr id="5" name="Footer Placeholder 4">
            <a:extLst>
              <a:ext uri="{FF2B5EF4-FFF2-40B4-BE49-F238E27FC236}">
                <a16:creationId xmlns:a16="http://schemas.microsoft.com/office/drawing/2014/main" id="{1A4402DD-2A4A-FBBA-A676-C32C475157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122706-F7E7-C535-F43B-343197AAADB1}"/>
              </a:ext>
            </a:extLst>
          </p:cNvPr>
          <p:cNvSpPr>
            <a:spLocks noGrp="1"/>
          </p:cNvSpPr>
          <p:nvPr>
            <p:ph type="sldNum" sz="quarter" idx="12"/>
          </p:nvPr>
        </p:nvSpPr>
        <p:spPr/>
        <p:txBody>
          <a:bodyPr/>
          <a:lstStyle/>
          <a:p>
            <a:fld id="{278DA4B3-1B0B-4A6F-87D6-C5A29657EB90}" type="slidenum">
              <a:rPr lang="en-US" smtClean="0"/>
              <a:t>‹#›</a:t>
            </a:fld>
            <a:endParaRPr lang="en-US"/>
          </a:p>
        </p:txBody>
      </p:sp>
    </p:spTree>
    <p:extLst>
      <p:ext uri="{BB962C8B-B14F-4D97-AF65-F5344CB8AC3E}">
        <p14:creationId xmlns:p14="http://schemas.microsoft.com/office/powerpoint/2010/main" val="10087100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544F4-67A3-925B-DDD0-559B5C7FE4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C25002-5934-F0AA-E820-9FBF0E17C9B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DBE85A-4C74-3883-B8CF-66FA3780DF98}"/>
              </a:ext>
            </a:extLst>
          </p:cNvPr>
          <p:cNvSpPr>
            <a:spLocks noGrp="1"/>
          </p:cNvSpPr>
          <p:nvPr>
            <p:ph type="dt" sz="half" idx="10"/>
          </p:nvPr>
        </p:nvSpPr>
        <p:spPr/>
        <p:txBody>
          <a:bodyPr/>
          <a:lstStyle/>
          <a:p>
            <a:fld id="{1E62E203-F834-4A6C-B317-8DD85784E165}" type="datetimeFigureOut">
              <a:rPr lang="en-US" smtClean="0"/>
              <a:t>4/23/2024</a:t>
            </a:fld>
            <a:endParaRPr lang="en-US"/>
          </a:p>
        </p:txBody>
      </p:sp>
      <p:sp>
        <p:nvSpPr>
          <p:cNvPr id="5" name="Footer Placeholder 4">
            <a:extLst>
              <a:ext uri="{FF2B5EF4-FFF2-40B4-BE49-F238E27FC236}">
                <a16:creationId xmlns:a16="http://schemas.microsoft.com/office/drawing/2014/main" id="{2F1DAEE1-FE03-FCC8-8A33-B3E82B7AAD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18198F-A97E-17DD-43DF-610141F6D405}"/>
              </a:ext>
            </a:extLst>
          </p:cNvPr>
          <p:cNvSpPr>
            <a:spLocks noGrp="1"/>
          </p:cNvSpPr>
          <p:nvPr>
            <p:ph type="sldNum" sz="quarter" idx="12"/>
          </p:nvPr>
        </p:nvSpPr>
        <p:spPr/>
        <p:txBody>
          <a:bodyPr/>
          <a:lstStyle/>
          <a:p>
            <a:fld id="{278DA4B3-1B0B-4A6F-87D6-C5A29657EB90}" type="slidenum">
              <a:rPr lang="en-US" smtClean="0"/>
              <a:t>‹#›</a:t>
            </a:fld>
            <a:endParaRPr lang="en-US"/>
          </a:p>
        </p:txBody>
      </p:sp>
    </p:spTree>
    <p:extLst>
      <p:ext uri="{BB962C8B-B14F-4D97-AF65-F5344CB8AC3E}">
        <p14:creationId xmlns:p14="http://schemas.microsoft.com/office/powerpoint/2010/main" val="12722440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39ACC-2D29-3DB2-D77B-010D28A54FD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2F04F52-2CE5-D264-E043-10770F75B73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A9DCF09-A423-2D9F-7D77-3416D4F47A4A}"/>
              </a:ext>
            </a:extLst>
          </p:cNvPr>
          <p:cNvSpPr>
            <a:spLocks noGrp="1"/>
          </p:cNvSpPr>
          <p:nvPr>
            <p:ph type="dt" sz="half" idx="10"/>
          </p:nvPr>
        </p:nvSpPr>
        <p:spPr/>
        <p:txBody>
          <a:bodyPr/>
          <a:lstStyle/>
          <a:p>
            <a:fld id="{1E62E203-F834-4A6C-B317-8DD85784E165}" type="datetimeFigureOut">
              <a:rPr lang="en-US" smtClean="0"/>
              <a:t>4/23/2024</a:t>
            </a:fld>
            <a:endParaRPr lang="en-US"/>
          </a:p>
        </p:txBody>
      </p:sp>
      <p:sp>
        <p:nvSpPr>
          <p:cNvPr id="5" name="Footer Placeholder 4">
            <a:extLst>
              <a:ext uri="{FF2B5EF4-FFF2-40B4-BE49-F238E27FC236}">
                <a16:creationId xmlns:a16="http://schemas.microsoft.com/office/drawing/2014/main" id="{43CF78F2-10C7-610B-8F4D-BAF970458F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C6C387-80DB-626E-8A3D-E870F77F1428}"/>
              </a:ext>
            </a:extLst>
          </p:cNvPr>
          <p:cNvSpPr>
            <a:spLocks noGrp="1"/>
          </p:cNvSpPr>
          <p:nvPr>
            <p:ph type="sldNum" sz="quarter" idx="12"/>
          </p:nvPr>
        </p:nvSpPr>
        <p:spPr/>
        <p:txBody>
          <a:bodyPr/>
          <a:lstStyle/>
          <a:p>
            <a:fld id="{278DA4B3-1B0B-4A6F-87D6-C5A29657EB90}" type="slidenum">
              <a:rPr lang="en-US" smtClean="0"/>
              <a:t>‹#›</a:t>
            </a:fld>
            <a:endParaRPr lang="en-US"/>
          </a:p>
        </p:txBody>
      </p:sp>
    </p:spTree>
    <p:extLst>
      <p:ext uri="{BB962C8B-B14F-4D97-AF65-F5344CB8AC3E}">
        <p14:creationId xmlns:p14="http://schemas.microsoft.com/office/powerpoint/2010/main" val="31196361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0267A-DF49-F48D-E0E4-CE9B7D08E6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294AE9-CCF0-B0F8-7E57-EA55A2D92D9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20C04D0-4CCF-BAB6-FAFF-368B9634B22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F6C80EE-69AB-9083-2FFF-A5CD55C713E9}"/>
              </a:ext>
            </a:extLst>
          </p:cNvPr>
          <p:cNvSpPr>
            <a:spLocks noGrp="1"/>
          </p:cNvSpPr>
          <p:nvPr>
            <p:ph type="dt" sz="half" idx="10"/>
          </p:nvPr>
        </p:nvSpPr>
        <p:spPr/>
        <p:txBody>
          <a:bodyPr/>
          <a:lstStyle/>
          <a:p>
            <a:fld id="{1E62E203-F834-4A6C-B317-8DD85784E165}" type="datetimeFigureOut">
              <a:rPr lang="en-US" smtClean="0"/>
              <a:t>4/23/2024</a:t>
            </a:fld>
            <a:endParaRPr lang="en-US"/>
          </a:p>
        </p:txBody>
      </p:sp>
      <p:sp>
        <p:nvSpPr>
          <p:cNvPr id="6" name="Footer Placeholder 5">
            <a:extLst>
              <a:ext uri="{FF2B5EF4-FFF2-40B4-BE49-F238E27FC236}">
                <a16:creationId xmlns:a16="http://schemas.microsoft.com/office/drawing/2014/main" id="{BB43EF5A-7B65-DB38-317B-0C60858262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70B09C-AFB9-E67F-E72B-8BCDA0973BBB}"/>
              </a:ext>
            </a:extLst>
          </p:cNvPr>
          <p:cNvSpPr>
            <a:spLocks noGrp="1"/>
          </p:cNvSpPr>
          <p:nvPr>
            <p:ph type="sldNum" sz="quarter" idx="12"/>
          </p:nvPr>
        </p:nvSpPr>
        <p:spPr/>
        <p:txBody>
          <a:bodyPr/>
          <a:lstStyle/>
          <a:p>
            <a:fld id="{278DA4B3-1B0B-4A6F-87D6-C5A29657EB90}" type="slidenum">
              <a:rPr lang="en-US" smtClean="0"/>
              <a:t>‹#›</a:t>
            </a:fld>
            <a:endParaRPr lang="en-US"/>
          </a:p>
        </p:txBody>
      </p:sp>
    </p:spTree>
    <p:extLst>
      <p:ext uri="{BB962C8B-B14F-4D97-AF65-F5344CB8AC3E}">
        <p14:creationId xmlns:p14="http://schemas.microsoft.com/office/powerpoint/2010/main" val="33300602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8C6C2-B94D-6247-AD1A-854B5C84C7A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2089EFA-E721-C383-2325-DD52289D4E2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E47CB8B-6A52-BE6D-12D5-EA9CA030CA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C9730DC-1B62-BA6C-BA39-7213BA76A7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9FD9107-5F92-EE6C-7260-CA6939714C6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2945C8B-922F-B645-C6C3-9BD1E3C56A4C}"/>
              </a:ext>
            </a:extLst>
          </p:cNvPr>
          <p:cNvSpPr>
            <a:spLocks noGrp="1"/>
          </p:cNvSpPr>
          <p:nvPr>
            <p:ph type="dt" sz="half" idx="10"/>
          </p:nvPr>
        </p:nvSpPr>
        <p:spPr/>
        <p:txBody>
          <a:bodyPr/>
          <a:lstStyle/>
          <a:p>
            <a:fld id="{1E62E203-F834-4A6C-B317-8DD85784E165}" type="datetimeFigureOut">
              <a:rPr lang="en-US" smtClean="0"/>
              <a:t>4/23/2024</a:t>
            </a:fld>
            <a:endParaRPr lang="en-US"/>
          </a:p>
        </p:txBody>
      </p:sp>
      <p:sp>
        <p:nvSpPr>
          <p:cNvPr id="8" name="Footer Placeholder 7">
            <a:extLst>
              <a:ext uri="{FF2B5EF4-FFF2-40B4-BE49-F238E27FC236}">
                <a16:creationId xmlns:a16="http://schemas.microsoft.com/office/drawing/2014/main" id="{9D4F658E-A408-A08F-92D0-761D3915938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9B7B9E4-576C-EDCD-3477-0DFCF8E7C314}"/>
              </a:ext>
            </a:extLst>
          </p:cNvPr>
          <p:cNvSpPr>
            <a:spLocks noGrp="1"/>
          </p:cNvSpPr>
          <p:nvPr>
            <p:ph type="sldNum" sz="quarter" idx="12"/>
          </p:nvPr>
        </p:nvSpPr>
        <p:spPr/>
        <p:txBody>
          <a:bodyPr/>
          <a:lstStyle/>
          <a:p>
            <a:fld id="{278DA4B3-1B0B-4A6F-87D6-C5A29657EB90}" type="slidenum">
              <a:rPr lang="en-US" smtClean="0"/>
              <a:t>‹#›</a:t>
            </a:fld>
            <a:endParaRPr lang="en-US"/>
          </a:p>
        </p:txBody>
      </p:sp>
    </p:spTree>
    <p:extLst>
      <p:ext uri="{BB962C8B-B14F-4D97-AF65-F5344CB8AC3E}">
        <p14:creationId xmlns:p14="http://schemas.microsoft.com/office/powerpoint/2010/main" val="6284420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78F44-F562-2A58-9EB3-733289C1689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DC1D20B-0F40-9A8C-DA52-18C9FEE45103}"/>
              </a:ext>
            </a:extLst>
          </p:cNvPr>
          <p:cNvSpPr>
            <a:spLocks noGrp="1"/>
          </p:cNvSpPr>
          <p:nvPr>
            <p:ph type="dt" sz="half" idx="10"/>
          </p:nvPr>
        </p:nvSpPr>
        <p:spPr/>
        <p:txBody>
          <a:bodyPr/>
          <a:lstStyle/>
          <a:p>
            <a:fld id="{1E62E203-F834-4A6C-B317-8DD85784E165}" type="datetimeFigureOut">
              <a:rPr lang="en-US" smtClean="0"/>
              <a:t>4/23/2024</a:t>
            </a:fld>
            <a:endParaRPr lang="en-US"/>
          </a:p>
        </p:txBody>
      </p:sp>
      <p:sp>
        <p:nvSpPr>
          <p:cNvPr id="4" name="Footer Placeholder 3">
            <a:extLst>
              <a:ext uri="{FF2B5EF4-FFF2-40B4-BE49-F238E27FC236}">
                <a16:creationId xmlns:a16="http://schemas.microsoft.com/office/drawing/2014/main" id="{10B4382B-B175-CBF7-8158-B48131BE19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324E020-72AB-1D70-B68D-A0BC3C72A3CE}"/>
              </a:ext>
            </a:extLst>
          </p:cNvPr>
          <p:cNvSpPr>
            <a:spLocks noGrp="1"/>
          </p:cNvSpPr>
          <p:nvPr>
            <p:ph type="sldNum" sz="quarter" idx="12"/>
          </p:nvPr>
        </p:nvSpPr>
        <p:spPr/>
        <p:txBody>
          <a:bodyPr/>
          <a:lstStyle/>
          <a:p>
            <a:fld id="{278DA4B3-1B0B-4A6F-87D6-C5A29657EB90}" type="slidenum">
              <a:rPr lang="en-US" smtClean="0"/>
              <a:t>‹#›</a:t>
            </a:fld>
            <a:endParaRPr lang="en-US"/>
          </a:p>
        </p:txBody>
      </p:sp>
    </p:spTree>
    <p:extLst>
      <p:ext uri="{BB962C8B-B14F-4D97-AF65-F5344CB8AC3E}">
        <p14:creationId xmlns:p14="http://schemas.microsoft.com/office/powerpoint/2010/main" val="12209904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F60CC4D-9BE0-E77B-64B6-D59168ADAA94}"/>
              </a:ext>
            </a:extLst>
          </p:cNvPr>
          <p:cNvSpPr>
            <a:spLocks noGrp="1"/>
          </p:cNvSpPr>
          <p:nvPr>
            <p:ph type="dt" sz="half" idx="10"/>
          </p:nvPr>
        </p:nvSpPr>
        <p:spPr/>
        <p:txBody>
          <a:bodyPr/>
          <a:lstStyle/>
          <a:p>
            <a:fld id="{1E62E203-F834-4A6C-B317-8DD85784E165}" type="datetimeFigureOut">
              <a:rPr lang="en-US" smtClean="0"/>
              <a:t>4/23/2024</a:t>
            </a:fld>
            <a:endParaRPr lang="en-US"/>
          </a:p>
        </p:txBody>
      </p:sp>
      <p:sp>
        <p:nvSpPr>
          <p:cNvPr id="3" name="Footer Placeholder 2">
            <a:extLst>
              <a:ext uri="{FF2B5EF4-FFF2-40B4-BE49-F238E27FC236}">
                <a16:creationId xmlns:a16="http://schemas.microsoft.com/office/drawing/2014/main" id="{1D578366-3339-FFBC-C1E7-5B397DF7D91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22D4548-2C58-832C-0C50-51249903D9F1}"/>
              </a:ext>
            </a:extLst>
          </p:cNvPr>
          <p:cNvSpPr>
            <a:spLocks noGrp="1"/>
          </p:cNvSpPr>
          <p:nvPr>
            <p:ph type="sldNum" sz="quarter" idx="12"/>
          </p:nvPr>
        </p:nvSpPr>
        <p:spPr/>
        <p:txBody>
          <a:bodyPr/>
          <a:lstStyle/>
          <a:p>
            <a:fld id="{278DA4B3-1B0B-4A6F-87D6-C5A29657EB90}" type="slidenum">
              <a:rPr lang="en-US" smtClean="0"/>
              <a:t>‹#›</a:t>
            </a:fld>
            <a:endParaRPr lang="en-US"/>
          </a:p>
        </p:txBody>
      </p:sp>
    </p:spTree>
    <p:extLst>
      <p:ext uri="{BB962C8B-B14F-4D97-AF65-F5344CB8AC3E}">
        <p14:creationId xmlns:p14="http://schemas.microsoft.com/office/powerpoint/2010/main" val="628535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89FB9-FED8-BEA2-BFAE-7F1F899D68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60D2E60-7C0E-EE81-AE56-7EDDFF8BA3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311D4C1-BEA3-C508-3E56-3C0760F860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62C1BA-0E70-4E95-4079-E1861017EE59}"/>
              </a:ext>
            </a:extLst>
          </p:cNvPr>
          <p:cNvSpPr>
            <a:spLocks noGrp="1"/>
          </p:cNvSpPr>
          <p:nvPr>
            <p:ph type="dt" sz="half" idx="10"/>
          </p:nvPr>
        </p:nvSpPr>
        <p:spPr/>
        <p:txBody>
          <a:bodyPr/>
          <a:lstStyle/>
          <a:p>
            <a:fld id="{1E62E203-F834-4A6C-B317-8DD85784E165}" type="datetimeFigureOut">
              <a:rPr lang="en-US" smtClean="0"/>
              <a:t>4/23/2024</a:t>
            </a:fld>
            <a:endParaRPr lang="en-US"/>
          </a:p>
        </p:txBody>
      </p:sp>
      <p:sp>
        <p:nvSpPr>
          <p:cNvPr id="6" name="Footer Placeholder 5">
            <a:extLst>
              <a:ext uri="{FF2B5EF4-FFF2-40B4-BE49-F238E27FC236}">
                <a16:creationId xmlns:a16="http://schemas.microsoft.com/office/drawing/2014/main" id="{8294286D-ED0E-329B-200C-E2A8C1699F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79BDA4-F5E7-2B4D-673F-7923F6FE92FD}"/>
              </a:ext>
            </a:extLst>
          </p:cNvPr>
          <p:cNvSpPr>
            <a:spLocks noGrp="1"/>
          </p:cNvSpPr>
          <p:nvPr>
            <p:ph type="sldNum" sz="quarter" idx="12"/>
          </p:nvPr>
        </p:nvSpPr>
        <p:spPr/>
        <p:txBody>
          <a:bodyPr/>
          <a:lstStyle/>
          <a:p>
            <a:fld id="{278DA4B3-1B0B-4A6F-87D6-C5A29657EB90}" type="slidenum">
              <a:rPr lang="en-US" smtClean="0"/>
              <a:t>‹#›</a:t>
            </a:fld>
            <a:endParaRPr lang="en-US"/>
          </a:p>
        </p:txBody>
      </p:sp>
    </p:spTree>
    <p:extLst>
      <p:ext uri="{BB962C8B-B14F-4D97-AF65-F5344CB8AC3E}">
        <p14:creationId xmlns:p14="http://schemas.microsoft.com/office/powerpoint/2010/main" val="40168076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C206D-97E5-F94A-8F06-672D4A91D8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0F52D57-B926-25F3-ECA8-8D68F8BE7F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A03797D-ABFF-6EA7-7DC2-553C36F642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9F4ABA-D515-1DBB-B1F9-737FFF443E0D}"/>
              </a:ext>
            </a:extLst>
          </p:cNvPr>
          <p:cNvSpPr>
            <a:spLocks noGrp="1"/>
          </p:cNvSpPr>
          <p:nvPr>
            <p:ph type="dt" sz="half" idx="10"/>
          </p:nvPr>
        </p:nvSpPr>
        <p:spPr/>
        <p:txBody>
          <a:bodyPr/>
          <a:lstStyle/>
          <a:p>
            <a:fld id="{1E62E203-F834-4A6C-B317-8DD85784E165}" type="datetimeFigureOut">
              <a:rPr lang="en-US" smtClean="0"/>
              <a:t>4/23/2024</a:t>
            </a:fld>
            <a:endParaRPr lang="en-US"/>
          </a:p>
        </p:txBody>
      </p:sp>
      <p:sp>
        <p:nvSpPr>
          <p:cNvPr id="6" name="Footer Placeholder 5">
            <a:extLst>
              <a:ext uri="{FF2B5EF4-FFF2-40B4-BE49-F238E27FC236}">
                <a16:creationId xmlns:a16="http://schemas.microsoft.com/office/drawing/2014/main" id="{8A3A9F73-ADCD-D8D0-F635-88332E3C7D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9849BA-1874-251F-08A0-09B7B32B1448}"/>
              </a:ext>
            </a:extLst>
          </p:cNvPr>
          <p:cNvSpPr>
            <a:spLocks noGrp="1"/>
          </p:cNvSpPr>
          <p:nvPr>
            <p:ph type="sldNum" sz="quarter" idx="12"/>
          </p:nvPr>
        </p:nvSpPr>
        <p:spPr/>
        <p:txBody>
          <a:bodyPr/>
          <a:lstStyle/>
          <a:p>
            <a:fld id="{278DA4B3-1B0B-4A6F-87D6-C5A29657EB90}" type="slidenum">
              <a:rPr lang="en-US" smtClean="0"/>
              <a:t>‹#›</a:t>
            </a:fld>
            <a:endParaRPr lang="en-US"/>
          </a:p>
        </p:txBody>
      </p:sp>
    </p:spTree>
    <p:extLst>
      <p:ext uri="{BB962C8B-B14F-4D97-AF65-F5344CB8AC3E}">
        <p14:creationId xmlns:p14="http://schemas.microsoft.com/office/powerpoint/2010/main" val="24370410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C53B99-F7DC-68E6-3F04-7E57B073F14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07177A0-5CEA-9E60-1A81-97FF9BBDB0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B5B438-16AC-CA60-0C0F-855F2A3B28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62E203-F834-4A6C-B317-8DD85784E165}" type="datetimeFigureOut">
              <a:rPr lang="en-US" smtClean="0"/>
              <a:t>4/23/2024</a:t>
            </a:fld>
            <a:endParaRPr lang="en-US"/>
          </a:p>
        </p:txBody>
      </p:sp>
      <p:sp>
        <p:nvSpPr>
          <p:cNvPr id="5" name="Footer Placeholder 4">
            <a:extLst>
              <a:ext uri="{FF2B5EF4-FFF2-40B4-BE49-F238E27FC236}">
                <a16:creationId xmlns:a16="http://schemas.microsoft.com/office/drawing/2014/main" id="{C295098A-BE59-5B69-57B7-49E8FA73065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3B7416E-568A-0649-CF32-E754D3A3A02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8DA4B3-1B0B-4A6F-87D6-C5A29657EB90}" type="slidenum">
              <a:rPr lang="en-US" smtClean="0"/>
              <a:t>‹#›</a:t>
            </a:fld>
            <a:endParaRPr lang="en-US"/>
          </a:p>
        </p:txBody>
      </p:sp>
    </p:spTree>
    <p:extLst>
      <p:ext uri="{BB962C8B-B14F-4D97-AF65-F5344CB8AC3E}">
        <p14:creationId xmlns:p14="http://schemas.microsoft.com/office/powerpoint/2010/main" val="7510287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diagramLayout" Target="../diagrams/layout7.xml"/><Relationship Id="rId3" Type="http://schemas.openxmlformats.org/officeDocument/2006/relationships/image" Target="../media/image19.png"/><Relationship Id="rId7" Type="http://schemas.openxmlformats.org/officeDocument/2006/relationships/diagramData" Target="../diagrams/data7.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8.png"/><Relationship Id="rId11" Type="http://schemas.microsoft.com/office/2007/relationships/diagramDrawing" Target="../diagrams/drawing7.xml"/><Relationship Id="rId5" Type="http://schemas.openxmlformats.org/officeDocument/2006/relationships/image" Target="../media/image21.png"/><Relationship Id="rId10" Type="http://schemas.openxmlformats.org/officeDocument/2006/relationships/diagramColors" Target="../diagrams/colors7.xml"/><Relationship Id="rId4" Type="http://schemas.openxmlformats.org/officeDocument/2006/relationships/image" Target="../media/image20.png"/><Relationship Id="rId9" Type="http://schemas.openxmlformats.org/officeDocument/2006/relationships/diagramQuickStyle" Target="../diagrams/quickStyle7.xml"/></Relationships>
</file>

<file path=ppt/slides/_rels/slide11.xml.rels><?xml version="1.0" encoding="UTF-8" standalone="yes"?>
<Relationships xmlns="http://schemas.openxmlformats.org/package/2006/relationships"><Relationship Id="rId8" Type="http://schemas.openxmlformats.org/officeDocument/2006/relationships/diagramData" Target="../diagrams/data8.xml"/><Relationship Id="rId3" Type="http://schemas.openxmlformats.org/officeDocument/2006/relationships/image" Target="../media/image19.png"/><Relationship Id="rId7" Type="http://schemas.openxmlformats.org/officeDocument/2006/relationships/image" Target="../media/image22.png"/><Relationship Id="rId12" Type="http://schemas.microsoft.com/office/2007/relationships/diagramDrawing" Target="../diagrams/drawing8.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diagramColors" Target="../diagrams/colors8.xml"/><Relationship Id="rId5" Type="http://schemas.openxmlformats.org/officeDocument/2006/relationships/image" Target="../media/image21.png"/><Relationship Id="rId10" Type="http://schemas.openxmlformats.org/officeDocument/2006/relationships/diagramQuickStyle" Target="../diagrams/quickStyle8.xml"/><Relationship Id="rId4" Type="http://schemas.openxmlformats.org/officeDocument/2006/relationships/image" Target="../media/image20.png"/><Relationship Id="rId9" Type="http://schemas.openxmlformats.org/officeDocument/2006/relationships/diagramLayout" Target="../diagrams/layout8.xml"/></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13" Type="http://schemas.microsoft.com/office/2007/relationships/diagramDrawing" Target="../diagrams/drawing9.xml"/><Relationship Id="rId3" Type="http://schemas.openxmlformats.org/officeDocument/2006/relationships/image" Target="../media/image19.png"/><Relationship Id="rId7" Type="http://schemas.openxmlformats.org/officeDocument/2006/relationships/image" Target="../media/image22.png"/><Relationship Id="rId12" Type="http://schemas.openxmlformats.org/officeDocument/2006/relationships/diagramColors" Target="../diagrams/colors9.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diagramQuickStyle" Target="../diagrams/quickStyle9.xml"/><Relationship Id="rId5" Type="http://schemas.openxmlformats.org/officeDocument/2006/relationships/image" Target="../media/image21.png"/><Relationship Id="rId10" Type="http://schemas.openxmlformats.org/officeDocument/2006/relationships/diagramLayout" Target="../diagrams/layout9.xml"/><Relationship Id="rId4" Type="http://schemas.openxmlformats.org/officeDocument/2006/relationships/image" Target="../media/image20.png"/><Relationship Id="rId9" Type="http://schemas.openxmlformats.org/officeDocument/2006/relationships/diagramData" Target="../diagrams/data9.xml"/></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diagramLayout" Target="../diagrams/layout10.xml"/><Relationship Id="rId3" Type="http://schemas.openxmlformats.org/officeDocument/2006/relationships/image" Target="../media/image24.png"/><Relationship Id="rId7" Type="http://schemas.openxmlformats.org/officeDocument/2006/relationships/image" Target="../media/image18.png"/><Relationship Id="rId12" Type="http://schemas.openxmlformats.org/officeDocument/2006/relationships/diagramData" Target="../diagrams/data10.xml"/><Relationship Id="rId2" Type="http://schemas.openxmlformats.org/officeDocument/2006/relationships/notesSlide" Target="../notesSlides/notesSlide13.xml"/><Relationship Id="rId16" Type="http://schemas.microsoft.com/office/2007/relationships/diagramDrawing" Target="../diagrams/drawing10.xml"/><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diagramColors" Target="../diagrams/colors10.xml"/><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3.png"/><Relationship Id="rId14" Type="http://schemas.openxmlformats.org/officeDocument/2006/relationships/diagramQuickStyle" Target="../diagrams/quickStyle10.xml"/></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diagramLayout" Target="../diagrams/layout11.xml"/><Relationship Id="rId3" Type="http://schemas.openxmlformats.org/officeDocument/2006/relationships/image" Target="../media/image27.png"/><Relationship Id="rId7" Type="http://schemas.openxmlformats.org/officeDocument/2006/relationships/image" Target="../media/image30.png"/><Relationship Id="rId12" Type="http://schemas.openxmlformats.org/officeDocument/2006/relationships/diagramData" Target="../diagrams/data11.xml"/><Relationship Id="rId2" Type="http://schemas.openxmlformats.org/officeDocument/2006/relationships/notesSlide" Target="../notesSlides/notesSlide14.xml"/><Relationship Id="rId16" Type="http://schemas.microsoft.com/office/2007/relationships/diagramDrawing" Target="../diagrams/drawing11.xml"/><Relationship Id="rId1" Type="http://schemas.openxmlformats.org/officeDocument/2006/relationships/slideLayout" Target="../slideLayouts/slideLayout2.xml"/><Relationship Id="rId6" Type="http://schemas.openxmlformats.org/officeDocument/2006/relationships/image" Target="../media/image29.png"/><Relationship Id="rId11" Type="http://schemas.microsoft.com/office/2007/relationships/hdphoto" Target="../media/hdphoto3.wdp"/><Relationship Id="rId5" Type="http://schemas.openxmlformats.org/officeDocument/2006/relationships/image" Target="../media/image28.png"/><Relationship Id="rId15" Type="http://schemas.openxmlformats.org/officeDocument/2006/relationships/diagramColors" Target="../diagrams/colors11.xml"/><Relationship Id="rId10" Type="http://schemas.openxmlformats.org/officeDocument/2006/relationships/image" Target="../media/image32.png"/><Relationship Id="rId4" Type="http://schemas.microsoft.com/office/2007/relationships/hdphoto" Target="../media/hdphoto1.wdp"/><Relationship Id="rId9" Type="http://schemas.microsoft.com/office/2007/relationships/hdphoto" Target="../media/hdphoto2.wdp"/><Relationship Id="rId14" Type="http://schemas.openxmlformats.org/officeDocument/2006/relationships/diagramQuickStyle" Target="../diagrams/quickStyle11.xml"/></Relationships>
</file>

<file path=ppt/slides/_rels/slide15.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37.svg"/><Relationship Id="rId18" Type="http://schemas.microsoft.com/office/2007/relationships/diagramDrawing" Target="../diagrams/drawing12.xml"/><Relationship Id="rId3" Type="http://schemas.openxmlformats.org/officeDocument/2006/relationships/image" Target="../media/image33.png"/><Relationship Id="rId7" Type="http://schemas.openxmlformats.org/officeDocument/2006/relationships/image" Target="../media/image27.png"/><Relationship Id="rId12" Type="http://schemas.openxmlformats.org/officeDocument/2006/relationships/image" Target="../media/image36.png"/><Relationship Id="rId17" Type="http://schemas.openxmlformats.org/officeDocument/2006/relationships/diagramColors" Target="../diagrams/colors12.xml"/><Relationship Id="rId2" Type="http://schemas.openxmlformats.org/officeDocument/2006/relationships/notesSlide" Target="../notesSlides/notesSlide15.xml"/><Relationship Id="rId16" Type="http://schemas.openxmlformats.org/officeDocument/2006/relationships/diagramQuickStyle" Target="../diagrams/quickStyle12.xml"/><Relationship Id="rId1" Type="http://schemas.openxmlformats.org/officeDocument/2006/relationships/slideLayout" Target="../slideLayouts/slideLayout2.xml"/><Relationship Id="rId6" Type="http://schemas.microsoft.com/office/2007/relationships/hdphoto" Target="../media/hdphoto5.wdp"/><Relationship Id="rId11" Type="http://schemas.openxmlformats.org/officeDocument/2006/relationships/image" Target="../media/image35.jpeg"/><Relationship Id="rId5" Type="http://schemas.openxmlformats.org/officeDocument/2006/relationships/image" Target="../media/image34.png"/><Relationship Id="rId15" Type="http://schemas.openxmlformats.org/officeDocument/2006/relationships/diagramLayout" Target="../diagrams/layout12.xml"/><Relationship Id="rId10" Type="http://schemas.microsoft.com/office/2007/relationships/hdphoto" Target="../media/hdphoto3.wdp"/><Relationship Id="rId4" Type="http://schemas.microsoft.com/office/2007/relationships/hdphoto" Target="../media/hdphoto4.wdp"/><Relationship Id="rId9" Type="http://schemas.openxmlformats.org/officeDocument/2006/relationships/image" Target="../media/image32.png"/><Relationship Id="rId14" Type="http://schemas.openxmlformats.org/officeDocument/2006/relationships/diagramData" Target="../diagrams/data1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17.xml.rels><?xml version="1.0" encoding="UTF-8" standalone="yes"?>
<Relationships xmlns="http://schemas.openxmlformats.org/package/2006/relationships"><Relationship Id="rId8" Type="http://schemas.openxmlformats.org/officeDocument/2006/relationships/diagramQuickStyle" Target="../diagrams/quickStyle14.xml"/><Relationship Id="rId3" Type="http://schemas.openxmlformats.org/officeDocument/2006/relationships/image" Target="../media/image38.png"/><Relationship Id="rId7" Type="http://schemas.openxmlformats.org/officeDocument/2006/relationships/diagramLayout" Target="../diagrams/layout14.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Data" Target="../diagrams/data14.xml"/><Relationship Id="rId5" Type="http://schemas.openxmlformats.org/officeDocument/2006/relationships/image" Target="../media/image40.png"/><Relationship Id="rId10" Type="http://schemas.microsoft.com/office/2007/relationships/diagramDrawing" Target="../diagrams/drawing14.xml"/><Relationship Id="rId4" Type="http://schemas.openxmlformats.org/officeDocument/2006/relationships/image" Target="../media/image39.png"/><Relationship Id="rId9" Type="http://schemas.openxmlformats.org/officeDocument/2006/relationships/diagramColors" Target="../diagrams/colors14.xml"/></Relationships>
</file>

<file path=ppt/slides/_rels/slide18.xml.rels><?xml version="1.0" encoding="UTF-8" standalone="yes"?>
<Relationships xmlns="http://schemas.openxmlformats.org/package/2006/relationships"><Relationship Id="rId8" Type="http://schemas.microsoft.com/office/2007/relationships/diagramDrawing" Target="../diagrams/drawing15.xml"/><Relationship Id="rId3" Type="http://schemas.openxmlformats.org/officeDocument/2006/relationships/image" Target="../media/image41.png"/><Relationship Id="rId7" Type="http://schemas.openxmlformats.org/officeDocument/2006/relationships/diagramColors" Target="../diagrams/colors15.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QuickStyle" Target="../diagrams/quickStyle15.xml"/><Relationship Id="rId5" Type="http://schemas.openxmlformats.org/officeDocument/2006/relationships/diagramLayout" Target="../diagrams/layout15.xml"/><Relationship Id="rId4" Type="http://schemas.openxmlformats.org/officeDocument/2006/relationships/diagramData" Target="../diagrams/data15.xml"/></Relationships>
</file>

<file path=ppt/slides/_rels/slide19.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37.svg"/><Relationship Id="rId18" Type="http://schemas.microsoft.com/office/2007/relationships/diagramDrawing" Target="../diagrams/drawing16.xml"/><Relationship Id="rId3" Type="http://schemas.openxmlformats.org/officeDocument/2006/relationships/image" Target="../media/image33.png"/><Relationship Id="rId7" Type="http://schemas.openxmlformats.org/officeDocument/2006/relationships/image" Target="../media/image27.png"/><Relationship Id="rId12" Type="http://schemas.openxmlformats.org/officeDocument/2006/relationships/image" Target="../media/image36.png"/><Relationship Id="rId17" Type="http://schemas.openxmlformats.org/officeDocument/2006/relationships/diagramColors" Target="../diagrams/colors16.xml"/><Relationship Id="rId2" Type="http://schemas.openxmlformats.org/officeDocument/2006/relationships/notesSlide" Target="../notesSlides/notesSlide19.xml"/><Relationship Id="rId16" Type="http://schemas.openxmlformats.org/officeDocument/2006/relationships/diagramQuickStyle" Target="../diagrams/quickStyle16.xml"/><Relationship Id="rId1" Type="http://schemas.openxmlformats.org/officeDocument/2006/relationships/slideLayout" Target="../slideLayouts/slideLayout2.xml"/><Relationship Id="rId6" Type="http://schemas.microsoft.com/office/2007/relationships/hdphoto" Target="../media/hdphoto5.wdp"/><Relationship Id="rId11" Type="http://schemas.openxmlformats.org/officeDocument/2006/relationships/image" Target="../media/image35.jpeg"/><Relationship Id="rId5" Type="http://schemas.openxmlformats.org/officeDocument/2006/relationships/image" Target="../media/image34.png"/><Relationship Id="rId15" Type="http://schemas.openxmlformats.org/officeDocument/2006/relationships/diagramLayout" Target="../diagrams/layout16.xml"/><Relationship Id="rId10" Type="http://schemas.microsoft.com/office/2007/relationships/hdphoto" Target="../media/hdphoto3.wdp"/><Relationship Id="rId4" Type="http://schemas.microsoft.com/office/2007/relationships/hdphoto" Target="../media/hdphoto4.wdp"/><Relationship Id="rId9" Type="http://schemas.openxmlformats.org/officeDocument/2006/relationships/image" Target="../media/image32.png"/><Relationship Id="rId14" Type="http://schemas.openxmlformats.org/officeDocument/2006/relationships/diagramData" Target="../diagrams/data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microsoft.com/office/2007/relationships/diagramDrawing" Target="../diagrams/drawing17.xml"/><Relationship Id="rId3" Type="http://schemas.openxmlformats.org/officeDocument/2006/relationships/image" Target="../media/image42.jpeg"/><Relationship Id="rId7" Type="http://schemas.openxmlformats.org/officeDocument/2006/relationships/diagramColors" Target="../diagrams/colors17.xml"/><Relationship Id="rId2" Type="http://schemas.openxmlformats.org/officeDocument/2006/relationships/slideLayout" Target="../slideLayouts/slideLayout1.xml"/><Relationship Id="rId1" Type="http://schemas.openxmlformats.org/officeDocument/2006/relationships/video" Target="https://www.youtube.com/embed/8nL_s77FV-o?feature=oembed" TargetMode="External"/><Relationship Id="rId6" Type="http://schemas.openxmlformats.org/officeDocument/2006/relationships/diagramQuickStyle" Target="../diagrams/quickStyle17.xml"/><Relationship Id="rId5" Type="http://schemas.openxmlformats.org/officeDocument/2006/relationships/diagramLayout" Target="../diagrams/layout17.xml"/><Relationship Id="rId4" Type="http://schemas.openxmlformats.org/officeDocument/2006/relationships/diagramData" Target="../diagrams/data17.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image" Target="../media/image43.jpeg"/><Relationship Id="rId1" Type="http://schemas.openxmlformats.org/officeDocument/2006/relationships/slideLayout" Target="../slideLayouts/slideLayout1.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image" Target="../media/image43.jpeg"/><Relationship Id="rId1" Type="http://schemas.openxmlformats.org/officeDocument/2006/relationships/slideLayout" Target="../slideLayouts/slideLayout1.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image" Target="../media/image44.jpeg"/><Relationship Id="rId1" Type="http://schemas.openxmlformats.org/officeDocument/2006/relationships/slideLayout" Target="../slideLayouts/slideLayout1.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image" Target="../media/image44.jpeg"/><Relationship Id="rId1" Type="http://schemas.openxmlformats.org/officeDocument/2006/relationships/slideLayout" Target="../slideLayouts/slideLayout1.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image" Target="../media/image45.jpeg"/><Relationship Id="rId1" Type="http://schemas.openxmlformats.org/officeDocument/2006/relationships/slideLayout" Target="../slideLayouts/slideLayout1.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image" Target="../media/image45.jpeg"/><Relationship Id="rId1" Type="http://schemas.openxmlformats.org/officeDocument/2006/relationships/slideLayout" Target="../slideLayouts/slideLayout1.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image" Target="../media/image46.jpeg"/><Relationship Id="rId1" Type="http://schemas.openxmlformats.org/officeDocument/2006/relationships/slideLayout" Target="../slideLayouts/slideLayout1.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image" Target="../media/image46.jpeg"/><Relationship Id="rId1" Type="http://schemas.openxmlformats.org/officeDocument/2006/relationships/slideLayout" Target="../slideLayouts/slideLayout1.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image" Target="../media/image47.jpeg"/><Relationship Id="rId1" Type="http://schemas.openxmlformats.org/officeDocument/2006/relationships/slideLayout" Target="../slideLayouts/slideLayout1.xml"/><Relationship Id="rId6" Type="http://schemas.openxmlformats.org/officeDocument/2006/relationships/diagramColors" Target="../diagrams/colors26.xml"/><Relationship Id="rId5" Type="http://schemas.openxmlformats.org/officeDocument/2006/relationships/diagramQuickStyle" Target="../diagrams/quickStyle26.xml"/><Relationship Id="rId4" Type="http://schemas.openxmlformats.org/officeDocument/2006/relationships/diagramLayout" Target="../diagrams/layout2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27.xml"/><Relationship Id="rId7" Type="http://schemas.microsoft.com/office/2007/relationships/diagramDrawing" Target="../diagrams/drawing27.xml"/><Relationship Id="rId2" Type="http://schemas.openxmlformats.org/officeDocument/2006/relationships/image" Target="../media/image47.jpeg"/><Relationship Id="rId1" Type="http://schemas.openxmlformats.org/officeDocument/2006/relationships/slideLayout" Target="../slideLayouts/slideLayout1.xml"/><Relationship Id="rId6" Type="http://schemas.openxmlformats.org/officeDocument/2006/relationships/diagramColors" Target="../diagrams/colors27.xml"/><Relationship Id="rId5" Type="http://schemas.openxmlformats.org/officeDocument/2006/relationships/diagramQuickStyle" Target="../diagrams/quickStyle27.xml"/><Relationship Id="rId4" Type="http://schemas.openxmlformats.org/officeDocument/2006/relationships/diagramLayout" Target="../diagrams/layout27.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28.xml"/><Relationship Id="rId7" Type="http://schemas.microsoft.com/office/2007/relationships/diagramDrawing" Target="../diagrams/drawing28.xml"/><Relationship Id="rId2" Type="http://schemas.openxmlformats.org/officeDocument/2006/relationships/image" Target="../media/image48.jpeg"/><Relationship Id="rId1" Type="http://schemas.openxmlformats.org/officeDocument/2006/relationships/slideLayout" Target="../slideLayouts/slideLayout1.xml"/><Relationship Id="rId6" Type="http://schemas.openxmlformats.org/officeDocument/2006/relationships/diagramColors" Target="../diagrams/colors28.xml"/><Relationship Id="rId5" Type="http://schemas.openxmlformats.org/officeDocument/2006/relationships/diagramQuickStyle" Target="../diagrams/quickStyle28.xml"/><Relationship Id="rId4" Type="http://schemas.openxmlformats.org/officeDocument/2006/relationships/diagramLayout" Target="../diagrams/layout28.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29.xml"/><Relationship Id="rId7" Type="http://schemas.microsoft.com/office/2007/relationships/diagramDrawing" Target="../diagrams/drawing29.xml"/><Relationship Id="rId2" Type="http://schemas.openxmlformats.org/officeDocument/2006/relationships/image" Target="../media/image48.jpeg"/><Relationship Id="rId1" Type="http://schemas.openxmlformats.org/officeDocument/2006/relationships/slideLayout" Target="../slideLayouts/slideLayout1.xml"/><Relationship Id="rId6" Type="http://schemas.openxmlformats.org/officeDocument/2006/relationships/diagramColors" Target="../diagrams/colors29.xml"/><Relationship Id="rId5" Type="http://schemas.openxmlformats.org/officeDocument/2006/relationships/diagramQuickStyle" Target="../diagrams/quickStyle29.xml"/><Relationship Id="rId4" Type="http://schemas.openxmlformats.org/officeDocument/2006/relationships/diagramLayout" Target="../diagrams/layout29.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30.xml"/><Relationship Id="rId7" Type="http://schemas.microsoft.com/office/2007/relationships/diagramDrawing" Target="../diagrams/drawing30.xml"/><Relationship Id="rId2" Type="http://schemas.openxmlformats.org/officeDocument/2006/relationships/image" Target="../media/image49.jpeg"/><Relationship Id="rId1" Type="http://schemas.openxmlformats.org/officeDocument/2006/relationships/slideLayout" Target="../slideLayouts/slideLayout1.xml"/><Relationship Id="rId6" Type="http://schemas.openxmlformats.org/officeDocument/2006/relationships/diagramColors" Target="../diagrams/colors30.xml"/><Relationship Id="rId5" Type="http://schemas.openxmlformats.org/officeDocument/2006/relationships/diagramQuickStyle" Target="../diagrams/quickStyle30.xml"/><Relationship Id="rId4" Type="http://schemas.openxmlformats.org/officeDocument/2006/relationships/diagramLayout" Target="../diagrams/layout30.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31.xml"/><Relationship Id="rId7" Type="http://schemas.microsoft.com/office/2007/relationships/diagramDrawing" Target="../diagrams/drawing31.xml"/><Relationship Id="rId2" Type="http://schemas.openxmlformats.org/officeDocument/2006/relationships/image" Target="../media/image49.jpeg"/><Relationship Id="rId1" Type="http://schemas.openxmlformats.org/officeDocument/2006/relationships/slideLayout" Target="../slideLayouts/slideLayout1.xml"/><Relationship Id="rId6" Type="http://schemas.openxmlformats.org/officeDocument/2006/relationships/diagramColors" Target="../diagrams/colors31.xml"/><Relationship Id="rId5" Type="http://schemas.openxmlformats.org/officeDocument/2006/relationships/diagramQuickStyle" Target="../diagrams/quickStyle31.xml"/><Relationship Id="rId4" Type="http://schemas.openxmlformats.org/officeDocument/2006/relationships/diagramLayout" Target="../diagrams/layout31.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32.xml"/><Relationship Id="rId7" Type="http://schemas.microsoft.com/office/2007/relationships/diagramDrawing" Target="../diagrams/drawing32.xml"/><Relationship Id="rId2" Type="http://schemas.openxmlformats.org/officeDocument/2006/relationships/image" Target="../media/image50.jpeg"/><Relationship Id="rId1" Type="http://schemas.openxmlformats.org/officeDocument/2006/relationships/slideLayout" Target="../slideLayouts/slideLayout1.xml"/><Relationship Id="rId6" Type="http://schemas.openxmlformats.org/officeDocument/2006/relationships/diagramColors" Target="../diagrams/colors32.xml"/><Relationship Id="rId5" Type="http://schemas.openxmlformats.org/officeDocument/2006/relationships/diagramQuickStyle" Target="../diagrams/quickStyle32.xml"/><Relationship Id="rId4" Type="http://schemas.openxmlformats.org/officeDocument/2006/relationships/diagramLayout" Target="../diagrams/layout32.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33.xml"/><Relationship Id="rId7" Type="http://schemas.microsoft.com/office/2007/relationships/diagramDrawing" Target="../diagrams/drawing33.xml"/><Relationship Id="rId2" Type="http://schemas.openxmlformats.org/officeDocument/2006/relationships/image" Target="../media/image50.jpeg"/><Relationship Id="rId1" Type="http://schemas.openxmlformats.org/officeDocument/2006/relationships/slideLayout" Target="../slideLayouts/slideLayout1.xml"/><Relationship Id="rId6" Type="http://schemas.openxmlformats.org/officeDocument/2006/relationships/diagramColors" Target="../diagrams/colors33.xml"/><Relationship Id="rId5" Type="http://schemas.openxmlformats.org/officeDocument/2006/relationships/diagramQuickStyle" Target="../diagrams/quickStyle33.xml"/><Relationship Id="rId4" Type="http://schemas.openxmlformats.org/officeDocument/2006/relationships/diagramLayout" Target="../diagrams/layout33.xml"/></Relationships>
</file>

<file path=ppt/slides/_rels/slide37.xml.rels><?xml version="1.0" encoding="UTF-8" standalone="yes"?>
<Relationships xmlns="http://schemas.openxmlformats.org/package/2006/relationships"><Relationship Id="rId8" Type="http://schemas.openxmlformats.org/officeDocument/2006/relationships/diagramLayout" Target="../diagrams/layout34.xml"/><Relationship Id="rId3" Type="http://schemas.openxmlformats.org/officeDocument/2006/relationships/image" Target="../media/image51.png"/><Relationship Id="rId7" Type="http://schemas.openxmlformats.org/officeDocument/2006/relationships/diagramData" Target="../diagrams/data34.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4.png"/><Relationship Id="rId11" Type="http://schemas.microsoft.com/office/2007/relationships/diagramDrawing" Target="../diagrams/drawing34.xml"/><Relationship Id="rId5" Type="http://schemas.openxmlformats.org/officeDocument/2006/relationships/image" Target="../media/image53.png"/><Relationship Id="rId10" Type="http://schemas.openxmlformats.org/officeDocument/2006/relationships/diagramColors" Target="../diagrams/colors34.xml"/><Relationship Id="rId4" Type="http://schemas.openxmlformats.org/officeDocument/2006/relationships/image" Target="../media/image52.png"/><Relationship Id="rId9" Type="http://schemas.openxmlformats.org/officeDocument/2006/relationships/diagramQuickStyle" Target="../diagrams/quickStyle34.xml"/></Relationships>
</file>

<file path=ppt/slides/_rels/slide38.xml.rels><?xml version="1.0" encoding="UTF-8" standalone="yes"?>
<Relationships xmlns="http://schemas.openxmlformats.org/package/2006/relationships"><Relationship Id="rId8" Type="http://schemas.microsoft.com/office/2007/relationships/diagramDrawing" Target="../diagrams/drawing35.xml"/><Relationship Id="rId3" Type="http://schemas.openxmlformats.org/officeDocument/2006/relationships/image" Target="../media/image55.png"/><Relationship Id="rId7" Type="http://schemas.openxmlformats.org/officeDocument/2006/relationships/diagramColors" Target="../diagrams/colors35.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QuickStyle" Target="../diagrams/quickStyle35.xml"/><Relationship Id="rId5" Type="http://schemas.openxmlformats.org/officeDocument/2006/relationships/diagramLayout" Target="../diagrams/layout35.xml"/><Relationship Id="rId4" Type="http://schemas.openxmlformats.org/officeDocument/2006/relationships/diagramData" Target="../diagrams/data35.xml"/><Relationship Id="rId9" Type="http://schemas.openxmlformats.org/officeDocument/2006/relationships/image" Target="../media/image2.png"/></Relationships>
</file>

<file path=ppt/slides/_rels/slide39.xml.rels><?xml version="1.0" encoding="UTF-8" standalone="yes"?>
<Relationships xmlns="http://schemas.openxmlformats.org/package/2006/relationships"><Relationship Id="rId8" Type="http://schemas.microsoft.com/office/2007/relationships/diagramDrawing" Target="../diagrams/drawing36.xml"/><Relationship Id="rId3" Type="http://schemas.openxmlformats.org/officeDocument/2006/relationships/image" Target="../media/image56.png"/><Relationship Id="rId7" Type="http://schemas.openxmlformats.org/officeDocument/2006/relationships/diagramColors" Target="../diagrams/colors36.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QuickStyle" Target="../diagrams/quickStyle36.xml"/><Relationship Id="rId5" Type="http://schemas.openxmlformats.org/officeDocument/2006/relationships/diagramLayout" Target="../diagrams/layout36.xml"/><Relationship Id="rId4" Type="http://schemas.openxmlformats.org/officeDocument/2006/relationships/diagramData" Target="../diagrams/data36.xml"/><Relationship Id="rId9"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jpeg"/><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0.xml.rels><?xml version="1.0" encoding="UTF-8" standalone="yes"?>
<Relationships xmlns="http://schemas.openxmlformats.org/package/2006/relationships"><Relationship Id="rId8" Type="http://schemas.openxmlformats.org/officeDocument/2006/relationships/image" Target="../media/image61.svg"/><Relationship Id="rId13" Type="http://schemas.openxmlformats.org/officeDocument/2006/relationships/diagramQuickStyle" Target="../diagrams/quickStyle37.xml"/><Relationship Id="rId3" Type="http://schemas.openxmlformats.org/officeDocument/2006/relationships/image" Target="../media/image57.png"/><Relationship Id="rId7" Type="http://schemas.openxmlformats.org/officeDocument/2006/relationships/image" Target="../media/image60.png"/><Relationship Id="rId12" Type="http://schemas.openxmlformats.org/officeDocument/2006/relationships/diagramLayout" Target="../diagrams/layout37.xml"/><Relationship Id="rId17" Type="http://schemas.openxmlformats.org/officeDocument/2006/relationships/image" Target="../media/image2.png"/><Relationship Id="rId2" Type="http://schemas.openxmlformats.org/officeDocument/2006/relationships/notesSlide" Target="../notesSlides/notesSlide23.xml"/><Relationship Id="rId16"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59.svg"/><Relationship Id="rId11" Type="http://schemas.openxmlformats.org/officeDocument/2006/relationships/diagramData" Target="../diagrams/data37.xml"/><Relationship Id="rId5" Type="http://schemas.openxmlformats.org/officeDocument/2006/relationships/image" Target="../media/image58.png"/><Relationship Id="rId15" Type="http://schemas.microsoft.com/office/2007/relationships/diagramDrawing" Target="../diagrams/drawing37.xml"/><Relationship Id="rId10" Type="http://schemas.openxmlformats.org/officeDocument/2006/relationships/image" Target="../media/image63.svg"/><Relationship Id="rId4" Type="http://schemas.microsoft.com/office/2007/relationships/hdphoto" Target="../media/hdphoto6.wdp"/><Relationship Id="rId9" Type="http://schemas.openxmlformats.org/officeDocument/2006/relationships/image" Target="../media/image62.png"/><Relationship Id="rId14" Type="http://schemas.openxmlformats.org/officeDocument/2006/relationships/diagramColors" Target="../diagrams/colors37.xml"/></Relationships>
</file>

<file path=ppt/slides/_rels/slide41.xml.rels><?xml version="1.0" encoding="UTF-8" standalone="yes"?>
<Relationships xmlns="http://schemas.openxmlformats.org/package/2006/relationships"><Relationship Id="rId8" Type="http://schemas.openxmlformats.org/officeDocument/2006/relationships/diagramColors" Target="../diagrams/colors38.xml"/><Relationship Id="rId3" Type="http://schemas.openxmlformats.org/officeDocument/2006/relationships/image" Target="../media/image55.png"/><Relationship Id="rId7" Type="http://schemas.openxmlformats.org/officeDocument/2006/relationships/diagramQuickStyle" Target="../diagrams/quickStyle38.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Layout" Target="../diagrams/layout38.xml"/><Relationship Id="rId5" Type="http://schemas.openxmlformats.org/officeDocument/2006/relationships/diagramData" Target="../diagrams/data38.xml"/><Relationship Id="rId10" Type="http://schemas.openxmlformats.org/officeDocument/2006/relationships/image" Target="../media/image2.png"/><Relationship Id="rId4" Type="http://schemas.openxmlformats.org/officeDocument/2006/relationships/image" Target="../media/image65.png"/><Relationship Id="rId9" Type="http://schemas.microsoft.com/office/2007/relationships/diagramDrawing" Target="../diagrams/drawing38.xml"/></Relationships>
</file>

<file path=ppt/slides/_rels/slide42.xml.rels><?xml version="1.0" encoding="UTF-8" standalone="yes"?>
<Relationships xmlns="http://schemas.openxmlformats.org/package/2006/relationships"><Relationship Id="rId8" Type="http://schemas.microsoft.com/office/2007/relationships/diagramDrawing" Target="../diagrams/drawing39.xml"/><Relationship Id="rId3" Type="http://schemas.openxmlformats.org/officeDocument/2006/relationships/image" Target="../media/image55.png"/><Relationship Id="rId7" Type="http://schemas.openxmlformats.org/officeDocument/2006/relationships/diagramColors" Target="../diagrams/colors39.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QuickStyle" Target="../diagrams/quickStyle39.xml"/><Relationship Id="rId5" Type="http://schemas.openxmlformats.org/officeDocument/2006/relationships/diagramLayout" Target="../diagrams/layout39.xml"/><Relationship Id="rId4" Type="http://schemas.openxmlformats.org/officeDocument/2006/relationships/diagramData" Target="../diagrams/data39.xml"/><Relationship Id="rId9" Type="http://schemas.openxmlformats.org/officeDocument/2006/relationships/image" Target="../media/image2.png"/></Relationships>
</file>

<file path=ppt/slides/_rels/slide43.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diagramData" Target="../diagrams/data40.xml"/><Relationship Id="rId7" Type="http://schemas.microsoft.com/office/2007/relationships/diagramDrawing" Target="../diagrams/drawing40.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40.xml"/><Relationship Id="rId5" Type="http://schemas.openxmlformats.org/officeDocument/2006/relationships/diagramQuickStyle" Target="../diagrams/quickStyle40.xml"/><Relationship Id="rId10" Type="http://schemas.openxmlformats.org/officeDocument/2006/relationships/image" Target="../media/image2.png"/><Relationship Id="rId4" Type="http://schemas.openxmlformats.org/officeDocument/2006/relationships/diagramLayout" Target="../diagrams/layout40.xml"/><Relationship Id="rId9" Type="http://schemas.openxmlformats.org/officeDocument/2006/relationships/image" Target="../media/image67.jpeg"/></Relationships>
</file>

<file path=ppt/slides/_rels/slide44.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diagramData" Target="../diagrams/data41.xml"/><Relationship Id="rId7" Type="http://schemas.microsoft.com/office/2007/relationships/diagramDrawing" Target="../diagrams/drawing41.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41.xml"/><Relationship Id="rId11" Type="http://schemas.openxmlformats.org/officeDocument/2006/relationships/image" Target="../media/image2.png"/><Relationship Id="rId5" Type="http://schemas.openxmlformats.org/officeDocument/2006/relationships/diagramQuickStyle" Target="../diagrams/quickStyle41.xml"/><Relationship Id="rId10" Type="http://schemas.openxmlformats.org/officeDocument/2006/relationships/image" Target="../media/image69.jpeg"/><Relationship Id="rId4" Type="http://schemas.openxmlformats.org/officeDocument/2006/relationships/diagramLayout" Target="../diagrams/layout41.xml"/><Relationship Id="rId9" Type="http://schemas.openxmlformats.org/officeDocument/2006/relationships/image" Target="../media/image64.png"/></Relationships>
</file>

<file path=ppt/slides/_rels/slide4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42.xml"/><Relationship Id="rId7" Type="http://schemas.microsoft.com/office/2007/relationships/diagramDrawing" Target="../diagrams/drawing42.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42.xml"/><Relationship Id="rId5" Type="http://schemas.openxmlformats.org/officeDocument/2006/relationships/diagramQuickStyle" Target="../diagrams/quickStyle42.xml"/><Relationship Id="rId4" Type="http://schemas.openxmlformats.org/officeDocument/2006/relationships/diagramLayout" Target="../diagrams/layout42.xml"/></Relationships>
</file>

<file path=ppt/slides/_rels/slide46.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diagramData" Target="../diagrams/data43.xml"/><Relationship Id="rId7" Type="http://schemas.microsoft.com/office/2007/relationships/diagramDrawing" Target="../diagrams/drawing43.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Colors" Target="../diagrams/colors43.xml"/><Relationship Id="rId5" Type="http://schemas.openxmlformats.org/officeDocument/2006/relationships/diagramQuickStyle" Target="../diagrams/quickStyle43.xml"/><Relationship Id="rId10" Type="http://schemas.openxmlformats.org/officeDocument/2006/relationships/image" Target="../media/image70.jpeg"/><Relationship Id="rId4" Type="http://schemas.openxmlformats.org/officeDocument/2006/relationships/diagramLayout" Target="../diagrams/layout43.xml"/><Relationship Id="rId9" Type="http://schemas.openxmlformats.org/officeDocument/2006/relationships/image" Target="../media/image2.png"/></Relationships>
</file>

<file path=ppt/slides/_rels/slide47.xml.rels><?xml version="1.0" encoding="UTF-8" standalone="yes"?>
<Relationships xmlns="http://schemas.openxmlformats.org/package/2006/relationships"><Relationship Id="rId8" Type="http://schemas.openxmlformats.org/officeDocument/2006/relationships/image" Target="../media/image71.jpg"/><Relationship Id="rId3" Type="http://schemas.openxmlformats.org/officeDocument/2006/relationships/diagramData" Target="../diagrams/data44.xml"/><Relationship Id="rId7" Type="http://schemas.microsoft.com/office/2007/relationships/diagramDrawing" Target="../diagrams/drawing44.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Colors" Target="../diagrams/colors44.xml"/><Relationship Id="rId5" Type="http://schemas.openxmlformats.org/officeDocument/2006/relationships/diagramQuickStyle" Target="../diagrams/quickStyle44.xml"/><Relationship Id="rId4" Type="http://schemas.openxmlformats.org/officeDocument/2006/relationships/diagramLayout" Target="../diagrams/layout44.xml"/><Relationship Id="rId9" Type="http://schemas.openxmlformats.org/officeDocument/2006/relationships/image" Target="../media/image2.png"/></Relationships>
</file>

<file path=ppt/slides/_rels/slide4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45.xml"/><Relationship Id="rId7" Type="http://schemas.microsoft.com/office/2007/relationships/diagramDrawing" Target="../diagrams/drawing45.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Colors" Target="../diagrams/colors45.xml"/><Relationship Id="rId5" Type="http://schemas.openxmlformats.org/officeDocument/2006/relationships/diagramQuickStyle" Target="../diagrams/quickStyle45.xml"/><Relationship Id="rId4" Type="http://schemas.openxmlformats.org/officeDocument/2006/relationships/diagramLayout" Target="../diagrams/layout45.xml"/><Relationship Id="rId9" Type="http://schemas.openxmlformats.org/officeDocument/2006/relationships/image" Target="../media/image72.jpg"/></Relationships>
</file>

<file path=ppt/slides/_rels/slide49.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diagramData" Target="../diagrams/data46.xml"/><Relationship Id="rId7" Type="http://schemas.microsoft.com/office/2007/relationships/diagramDrawing" Target="../diagrams/drawing46.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Colors" Target="../diagrams/colors46.xml"/><Relationship Id="rId5" Type="http://schemas.openxmlformats.org/officeDocument/2006/relationships/diagramQuickStyle" Target="../diagrams/quickStyle46.xml"/><Relationship Id="rId4" Type="http://schemas.openxmlformats.org/officeDocument/2006/relationships/diagramLayout" Target="../diagrams/layout46.xml"/><Relationship Id="rId9"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4.jpeg"/><Relationship Id="rId13" Type="http://schemas.openxmlformats.org/officeDocument/2006/relationships/image" Target="../media/image9.sv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8.png"/><Relationship Id="rId17" Type="http://schemas.openxmlformats.org/officeDocument/2006/relationships/image" Target="../media/image13.jpeg"/><Relationship Id="rId2" Type="http://schemas.openxmlformats.org/officeDocument/2006/relationships/notesSlide" Target="../notesSlides/notesSlide5.xml"/><Relationship Id="rId16"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image" Target="../media/image7.png"/><Relationship Id="rId5" Type="http://schemas.openxmlformats.org/officeDocument/2006/relationships/diagramQuickStyle" Target="../diagrams/quickStyle2.xml"/><Relationship Id="rId15" Type="http://schemas.openxmlformats.org/officeDocument/2006/relationships/image" Target="../media/image11.jpeg"/><Relationship Id="rId10" Type="http://schemas.openxmlformats.org/officeDocument/2006/relationships/image" Target="../media/image6.jpeg"/><Relationship Id="rId4" Type="http://schemas.openxmlformats.org/officeDocument/2006/relationships/diagramLayout" Target="../diagrams/layout2.xml"/><Relationship Id="rId9" Type="http://schemas.openxmlformats.org/officeDocument/2006/relationships/image" Target="../media/image5.jpeg"/><Relationship Id="rId14" Type="http://schemas.openxmlformats.org/officeDocument/2006/relationships/image" Target="../media/image10.jpeg"/></Relationships>
</file>

<file path=ppt/slides/_rels/slide50.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diagramData" Target="../diagrams/data47.xml"/><Relationship Id="rId7" Type="http://schemas.microsoft.com/office/2007/relationships/diagramDrawing" Target="../diagrams/drawing47.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47.xml"/><Relationship Id="rId5" Type="http://schemas.openxmlformats.org/officeDocument/2006/relationships/diagramQuickStyle" Target="../diagrams/quickStyle47.xml"/><Relationship Id="rId4" Type="http://schemas.openxmlformats.org/officeDocument/2006/relationships/diagramLayout" Target="../diagrams/layout47.xml"/><Relationship Id="rId9" Type="http://schemas.openxmlformats.org/officeDocument/2006/relationships/image" Target="../media/image2.png"/></Relationships>
</file>

<file path=ppt/slides/_rels/slide51.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diagramData" Target="../diagrams/data48.xml"/><Relationship Id="rId7" Type="http://schemas.microsoft.com/office/2007/relationships/diagramDrawing" Target="../diagrams/drawing48.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Colors" Target="../diagrams/colors48.xml"/><Relationship Id="rId11" Type="http://schemas.openxmlformats.org/officeDocument/2006/relationships/image" Target="../media/image2.png"/><Relationship Id="rId5" Type="http://schemas.openxmlformats.org/officeDocument/2006/relationships/diagramQuickStyle" Target="../diagrams/quickStyle48.xml"/><Relationship Id="rId10" Type="http://schemas.openxmlformats.org/officeDocument/2006/relationships/image" Target="../media/image76.png"/><Relationship Id="rId4" Type="http://schemas.openxmlformats.org/officeDocument/2006/relationships/diagramLayout" Target="../diagrams/layout48.xml"/><Relationship Id="rId9" Type="http://schemas.openxmlformats.org/officeDocument/2006/relationships/image" Target="../media/image75.png"/></Relationships>
</file>

<file path=ppt/slides/_rels/slide52.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diagramData" Target="../diagrams/data49.xml"/><Relationship Id="rId7" Type="http://schemas.microsoft.com/office/2007/relationships/diagramDrawing" Target="../diagrams/drawing49.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Colors" Target="../diagrams/colors49.xml"/><Relationship Id="rId5" Type="http://schemas.openxmlformats.org/officeDocument/2006/relationships/diagramQuickStyle" Target="../diagrams/quickStyle49.xml"/><Relationship Id="rId4" Type="http://schemas.openxmlformats.org/officeDocument/2006/relationships/diagramLayout" Target="../diagrams/layout49.xml"/><Relationship Id="rId9" Type="http://schemas.openxmlformats.org/officeDocument/2006/relationships/image" Target="../media/image2.png"/></Relationships>
</file>

<file path=ppt/slides/_rels/slide53.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diagramData" Target="../diagrams/data50.xml"/><Relationship Id="rId7" Type="http://schemas.microsoft.com/office/2007/relationships/diagramDrawing" Target="../diagrams/drawing50.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diagramColors" Target="../diagrams/colors50.xml"/><Relationship Id="rId5" Type="http://schemas.openxmlformats.org/officeDocument/2006/relationships/diagramQuickStyle" Target="../diagrams/quickStyle50.xml"/><Relationship Id="rId4" Type="http://schemas.openxmlformats.org/officeDocument/2006/relationships/diagramLayout" Target="../diagrams/layout50.xml"/><Relationship Id="rId9" Type="http://schemas.openxmlformats.org/officeDocument/2006/relationships/image" Target="../media/image2.png"/></Relationships>
</file>

<file path=ppt/slides/_rels/slide54.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diagramData" Target="../diagrams/data51.xml"/><Relationship Id="rId7" Type="http://schemas.microsoft.com/office/2007/relationships/diagramDrawing" Target="../diagrams/drawing51.xm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diagramColors" Target="../diagrams/colors51.xml"/><Relationship Id="rId5" Type="http://schemas.openxmlformats.org/officeDocument/2006/relationships/diagramQuickStyle" Target="../diagrams/quickStyle51.xml"/><Relationship Id="rId4" Type="http://schemas.openxmlformats.org/officeDocument/2006/relationships/diagramLayout" Target="../diagrams/layout51.xml"/><Relationship Id="rId9" Type="http://schemas.openxmlformats.org/officeDocument/2006/relationships/image" Target="../media/image2.png"/></Relationships>
</file>

<file path=ppt/slides/_rels/slide5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52.xml"/><Relationship Id="rId7" Type="http://schemas.microsoft.com/office/2007/relationships/diagramDrawing" Target="../diagrams/drawing52.xm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diagramColors" Target="../diagrams/colors52.xml"/><Relationship Id="rId5" Type="http://schemas.openxmlformats.org/officeDocument/2006/relationships/diagramQuickStyle" Target="../diagrams/quickStyle52.xml"/><Relationship Id="rId4" Type="http://schemas.openxmlformats.org/officeDocument/2006/relationships/diagramLayout" Target="../diagrams/layout52.xml"/></Relationships>
</file>

<file path=ppt/slides/_rels/slide5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53.xml"/><Relationship Id="rId7" Type="http://schemas.microsoft.com/office/2007/relationships/diagramDrawing" Target="../diagrams/drawing53.xm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diagramColors" Target="../diagrams/colors53.xml"/><Relationship Id="rId5" Type="http://schemas.openxmlformats.org/officeDocument/2006/relationships/diagramQuickStyle" Target="../diagrams/quickStyle53.xml"/><Relationship Id="rId4" Type="http://schemas.openxmlformats.org/officeDocument/2006/relationships/diagramLayout" Target="../diagrams/layout53.xml"/><Relationship Id="rId9" Type="http://schemas.openxmlformats.org/officeDocument/2006/relationships/image" Target="../media/image77.png"/></Relationships>
</file>

<file path=ppt/slides/_rels/slide5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54.xml"/><Relationship Id="rId7" Type="http://schemas.microsoft.com/office/2007/relationships/diagramDrawing" Target="../diagrams/drawing54.xm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diagramColors" Target="../diagrams/colors54.xml"/><Relationship Id="rId5" Type="http://schemas.openxmlformats.org/officeDocument/2006/relationships/diagramQuickStyle" Target="../diagrams/quickStyle54.xml"/><Relationship Id="rId4" Type="http://schemas.openxmlformats.org/officeDocument/2006/relationships/diagramLayout" Target="../diagrams/layout54.xml"/></Relationships>
</file>

<file path=ppt/slides/_rels/slide5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55.xml"/><Relationship Id="rId7" Type="http://schemas.microsoft.com/office/2007/relationships/diagramDrawing" Target="../diagrams/drawing55.xml"/><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diagramColors" Target="../diagrams/colors55.xml"/><Relationship Id="rId5" Type="http://schemas.openxmlformats.org/officeDocument/2006/relationships/diagramQuickStyle" Target="../diagrams/quickStyle55.xml"/><Relationship Id="rId4" Type="http://schemas.openxmlformats.org/officeDocument/2006/relationships/diagramLayout" Target="../diagrams/layout55.xml"/></Relationships>
</file>

<file path=ppt/slides/_rels/slide59.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diagramData" Target="../diagrams/data56.xml"/><Relationship Id="rId7" Type="http://schemas.microsoft.com/office/2007/relationships/diagramDrawing" Target="../diagrams/drawing56.xml"/><Relationship Id="rId12" Type="http://schemas.openxmlformats.org/officeDocument/2006/relationships/image" Target="../media/image2.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diagramColors" Target="../diagrams/colors56.xml"/><Relationship Id="rId11" Type="http://schemas.microsoft.com/office/2007/relationships/hdphoto" Target="../media/hdphoto7.wdp"/><Relationship Id="rId5" Type="http://schemas.openxmlformats.org/officeDocument/2006/relationships/diagramQuickStyle" Target="../diagrams/quickStyle56.xml"/><Relationship Id="rId10" Type="http://schemas.openxmlformats.org/officeDocument/2006/relationships/image" Target="../media/image79.png"/><Relationship Id="rId4" Type="http://schemas.openxmlformats.org/officeDocument/2006/relationships/diagramLayout" Target="../diagrams/layout56.xml"/><Relationship Id="rId9"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image" Target="../media/image14.jpeg"/><Relationship Id="rId7" Type="http://schemas.openxmlformats.org/officeDocument/2006/relationships/diagramData" Target="../diagrams/data3.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jpeg"/><Relationship Id="rId11" Type="http://schemas.microsoft.com/office/2007/relationships/diagramDrawing" Target="../diagrams/drawing3.xml"/><Relationship Id="rId5" Type="http://schemas.openxmlformats.org/officeDocument/2006/relationships/image" Target="../media/image16.jpeg"/><Relationship Id="rId10" Type="http://schemas.openxmlformats.org/officeDocument/2006/relationships/diagramColors" Target="../diagrams/colors3.xml"/><Relationship Id="rId4" Type="http://schemas.openxmlformats.org/officeDocument/2006/relationships/image" Target="../media/image15.jpeg"/><Relationship Id="rId9" Type="http://schemas.openxmlformats.org/officeDocument/2006/relationships/diagramQuickStyle" Target="../diagrams/quickStyle3.xml"/></Relationships>
</file>

<file path=ppt/slides/_rels/slide60.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diagramData" Target="../diagrams/data57.xml"/><Relationship Id="rId7" Type="http://schemas.microsoft.com/office/2007/relationships/diagramDrawing" Target="../diagrams/drawing57.xml"/><Relationship Id="rId12" Type="http://schemas.openxmlformats.org/officeDocument/2006/relationships/image" Target="../media/image2.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diagramColors" Target="../diagrams/colors57.xml"/><Relationship Id="rId11" Type="http://schemas.microsoft.com/office/2007/relationships/hdphoto" Target="../media/hdphoto7.wdp"/><Relationship Id="rId5" Type="http://schemas.openxmlformats.org/officeDocument/2006/relationships/diagramQuickStyle" Target="../diagrams/quickStyle57.xml"/><Relationship Id="rId10" Type="http://schemas.openxmlformats.org/officeDocument/2006/relationships/image" Target="../media/image81.png"/><Relationship Id="rId4" Type="http://schemas.openxmlformats.org/officeDocument/2006/relationships/diagramLayout" Target="../diagrams/layout57.xml"/><Relationship Id="rId9" Type="http://schemas.microsoft.com/office/2007/relationships/hdphoto" Target="../media/hdphoto1.wdp"/></Relationships>
</file>

<file path=ppt/slides/_rels/slide61.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diagramData" Target="../diagrams/data58.xml"/><Relationship Id="rId7" Type="http://schemas.microsoft.com/office/2007/relationships/diagramDrawing" Target="../diagrams/drawing58.xml"/><Relationship Id="rId12"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diagramColors" Target="../diagrams/colors58.xml"/><Relationship Id="rId11" Type="http://schemas.microsoft.com/office/2007/relationships/hdphoto" Target="../media/hdphoto7.wdp"/><Relationship Id="rId5" Type="http://schemas.openxmlformats.org/officeDocument/2006/relationships/diagramQuickStyle" Target="../diagrams/quickStyle58.xml"/><Relationship Id="rId10" Type="http://schemas.openxmlformats.org/officeDocument/2006/relationships/image" Target="../media/image81.png"/><Relationship Id="rId4" Type="http://schemas.openxmlformats.org/officeDocument/2006/relationships/diagramLayout" Target="../diagrams/layout58.xml"/><Relationship Id="rId9" Type="http://schemas.microsoft.com/office/2007/relationships/hdphoto" Target="../media/hdphoto1.wdp"/></Relationships>
</file>

<file path=ppt/slides/_rels/slide62.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diagramData" Target="../diagrams/data59.xml"/><Relationship Id="rId7" Type="http://schemas.microsoft.com/office/2007/relationships/diagramDrawing" Target="../diagrams/drawing59.xml"/><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diagramColors" Target="../diagrams/colors59.xml"/><Relationship Id="rId5" Type="http://schemas.openxmlformats.org/officeDocument/2006/relationships/diagramQuickStyle" Target="../diagrams/quickStyle59.xml"/><Relationship Id="rId10" Type="http://schemas.openxmlformats.org/officeDocument/2006/relationships/image" Target="../media/image84.png"/><Relationship Id="rId4" Type="http://schemas.openxmlformats.org/officeDocument/2006/relationships/diagramLayout" Target="../diagrams/layout59.xml"/><Relationship Id="rId9" Type="http://schemas.openxmlformats.org/officeDocument/2006/relationships/image" Target="../media/image83.png"/></Relationships>
</file>

<file path=ppt/slides/_rels/slide63.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diagramData" Target="../diagrams/data60.xml"/><Relationship Id="rId7" Type="http://schemas.microsoft.com/office/2007/relationships/diagramDrawing" Target="../diagrams/drawing60.xml"/><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diagramColors" Target="../diagrams/colors60.xml"/><Relationship Id="rId5" Type="http://schemas.openxmlformats.org/officeDocument/2006/relationships/diagramQuickStyle" Target="../diagrams/quickStyle60.xml"/><Relationship Id="rId10" Type="http://schemas.openxmlformats.org/officeDocument/2006/relationships/image" Target="../media/image84.png"/><Relationship Id="rId4" Type="http://schemas.openxmlformats.org/officeDocument/2006/relationships/diagramLayout" Target="../diagrams/layout60.xml"/><Relationship Id="rId9" Type="http://schemas.openxmlformats.org/officeDocument/2006/relationships/image" Target="../media/image83.png"/></Relationships>
</file>

<file path=ppt/slides/_rels/slide6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87.jpeg"/><Relationship Id="rId7" Type="http://schemas.openxmlformats.org/officeDocument/2006/relationships/image" Target="../media/image90.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89.png"/><Relationship Id="rId5" Type="http://schemas.microsoft.com/office/2007/relationships/hdphoto" Target="../media/hdphoto8.wdp"/><Relationship Id="rId4" Type="http://schemas.openxmlformats.org/officeDocument/2006/relationships/image" Target="../media/image88.pn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18.png"/><Relationship Id="rId7" Type="http://schemas.openxmlformats.org/officeDocument/2006/relationships/diagramQuickStyle" Target="../diagrams/quickStyle5.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image" Target="../media/image19.png"/><Relationship Id="rId9" Type="http://schemas.microsoft.com/office/2007/relationships/diagramDrawing" Target="../diagrams/drawing5.xml"/></Relationships>
</file>

<file path=ppt/slides/_rels/slide9.xml.rels><?xml version="1.0" encoding="UTF-8" standalone="yes"?>
<Relationships xmlns="http://schemas.openxmlformats.org/package/2006/relationships"><Relationship Id="rId8" Type="http://schemas.openxmlformats.org/officeDocument/2006/relationships/diagramQuickStyle" Target="../diagrams/quickStyle6.xml"/><Relationship Id="rId3" Type="http://schemas.openxmlformats.org/officeDocument/2006/relationships/image" Target="../media/image18.png"/><Relationship Id="rId7" Type="http://schemas.openxmlformats.org/officeDocument/2006/relationships/diagramLayout" Target="../diagrams/layout6.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Data" Target="../diagrams/data6.xml"/><Relationship Id="rId5" Type="http://schemas.openxmlformats.org/officeDocument/2006/relationships/image" Target="../media/image20.png"/><Relationship Id="rId10" Type="http://schemas.microsoft.com/office/2007/relationships/diagramDrawing" Target="../diagrams/drawing6.xml"/><Relationship Id="rId4" Type="http://schemas.openxmlformats.org/officeDocument/2006/relationships/image" Target="../media/image19.png"/><Relationship Id="rId9" Type="http://schemas.openxmlformats.org/officeDocument/2006/relationships/diagramColors" Target="../diagrams/colors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4">
            <a:extLst>
              <a:ext uri="{FF2B5EF4-FFF2-40B4-BE49-F238E27FC236}">
                <a16:creationId xmlns:a16="http://schemas.microsoft.com/office/drawing/2014/main" id="{3F795845-BFE4-4A43-DB59-43F5C2CF34F8}"/>
              </a:ext>
            </a:extLst>
          </p:cNvPr>
          <p:cNvPicPr>
            <a:picLocks noChangeAspect="1"/>
          </p:cNvPicPr>
          <p:nvPr/>
        </p:nvPicPr>
        <p:blipFill rotWithShape="1">
          <a:blip r:embed="rId3">
            <a:extLst>
              <a:ext uri="{28A0092B-C50C-407E-A947-70E740481C1C}">
                <a14:useLocalDpi xmlns:a14="http://schemas.microsoft.com/office/drawing/2010/main" val="0"/>
              </a:ext>
            </a:extLst>
          </a:blip>
          <a:srcRect l="31783" t="9091" r="14277" b="1"/>
          <a:stretch/>
        </p:blipFill>
        <p:spPr>
          <a:xfrm rot="5400000">
            <a:off x="4428744" y="-905256"/>
            <a:ext cx="6858000" cy="8668512"/>
          </a:xfrm>
          <a:prstGeom prst="rect">
            <a:avLst/>
          </a:prstGeom>
        </p:spPr>
      </p:pic>
      <p:sp>
        <p:nvSpPr>
          <p:cNvPr id="21" name="Rectangle 20">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32CA167-A10F-B5D1-CE75-823584571890}"/>
              </a:ext>
            </a:extLst>
          </p:cNvPr>
          <p:cNvSpPr>
            <a:spLocks noGrp="1"/>
          </p:cNvSpPr>
          <p:nvPr>
            <p:ph type="ctrTitle"/>
          </p:nvPr>
        </p:nvSpPr>
        <p:spPr>
          <a:xfrm>
            <a:off x="346757" y="3452425"/>
            <a:ext cx="7510987" cy="844427"/>
          </a:xfrm>
        </p:spPr>
        <p:txBody>
          <a:bodyPr anchor="b">
            <a:normAutofit/>
          </a:bodyPr>
          <a:lstStyle/>
          <a:p>
            <a:pPr algn="l">
              <a:spcBef>
                <a:spcPts val="0"/>
              </a:spcBef>
              <a:spcAft>
                <a:spcPts val="600"/>
              </a:spcAft>
            </a:pPr>
            <a:r>
              <a:rPr lang="en-US" sz="4000">
                <a:solidFill>
                  <a:srgbClr val="EEF8EB"/>
                </a:solidFill>
              </a:rPr>
              <a:t>Monitoring HABs on Cayuga Lake</a:t>
            </a:r>
            <a:endParaRPr lang="en-US" sz="3700">
              <a:solidFill>
                <a:srgbClr val="EEF8EB"/>
              </a:solidFill>
            </a:endParaRPr>
          </a:p>
        </p:txBody>
      </p:sp>
      <p:sp>
        <p:nvSpPr>
          <p:cNvPr id="3" name="Subtitle 2">
            <a:extLst>
              <a:ext uri="{FF2B5EF4-FFF2-40B4-BE49-F238E27FC236}">
                <a16:creationId xmlns:a16="http://schemas.microsoft.com/office/drawing/2014/main" id="{A970E4DF-72D4-81DD-4434-A213E228F4DE}"/>
              </a:ext>
            </a:extLst>
          </p:cNvPr>
          <p:cNvSpPr>
            <a:spLocks noGrp="1"/>
          </p:cNvSpPr>
          <p:nvPr>
            <p:ph type="subTitle" idx="1"/>
          </p:nvPr>
        </p:nvSpPr>
        <p:spPr>
          <a:xfrm>
            <a:off x="477980" y="4872922"/>
            <a:ext cx="4912626" cy="1208141"/>
          </a:xfrm>
        </p:spPr>
        <p:txBody>
          <a:bodyPr>
            <a:normAutofit fontScale="92500" lnSpcReduction="10000"/>
          </a:bodyPr>
          <a:lstStyle/>
          <a:p>
            <a:pPr algn="l">
              <a:spcBef>
                <a:spcPts val="600"/>
              </a:spcBef>
            </a:pPr>
            <a:r>
              <a:rPr lang="en-US" sz="1800" b="1">
                <a:solidFill>
                  <a:srgbClr val="EEF8EB"/>
                </a:solidFill>
              </a:rPr>
              <a:t>Grace Haynes</a:t>
            </a:r>
          </a:p>
          <a:p>
            <a:pPr algn="l">
              <a:spcBef>
                <a:spcPts val="600"/>
              </a:spcBef>
            </a:pPr>
            <a:r>
              <a:rPr lang="en-US" sz="1800">
                <a:solidFill>
                  <a:srgbClr val="EEF8EB"/>
                </a:solidFill>
              </a:rPr>
              <a:t>  Outreach and Programs Coordinator</a:t>
            </a:r>
          </a:p>
          <a:p>
            <a:pPr algn="l">
              <a:spcBef>
                <a:spcPts val="600"/>
              </a:spcBef>
            </a:pPr>
            <a:r>
              <a:rPr lang="en-US" sz="1800">
                <a:solidFill>
                  <a:srgbClr val="EEF8EB"/>
                </a:solidFill>
              </a:rPr>
              <a:t>  Cayuga Lake HABs Monitoring Program Coordinator</a:t>
            </a:r>
          </a:p>
          <a:p>
            <a:pPr algn="l">
              <a:spcBef>
                <a:spcPts val="600"/>
              </a:spcBef>
            </a:pPr>
            <a:r>
              <a:rPr lang="en-US" sz="1800">
                <a:solidFill>
                  <a:srgbClr val="EEF8EB"/>
                </a:solidFill>
              </a:rPr>
              <a:t>  Community Science Institute (CSI)</a:t>
            </a:r>
          </a:p>
        </p:txBody>
      </p:sp>
      <p:sp>
        <p:nvSpPr>
          <p:cNvPr id="23" name="Rectangle 2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5" name="Rectangle 2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16F7A7FE-D434-E411-1F65-6890F4FAB064}"/>
              </a:ext>
            </a:extLst>
          </p:cNvPr>
          <p:cNvSpPr txBox="1"/>
          <p:nvPr/>
        </p:nvSpPr>
        <p:spPr>
          <a:xfrm>
            <a:off x="7848600" y="6488668"/>
            <a:ext cx="4333161" cy="369332"/>
          </a:xfrm>
          <a:prstGeom prst="rect">
            <a:avLst/>
          </a:prstGeom>
          <a:solidFill>
            <a:srgbClr val="000000">
              <a:alpha val="40000"/>
            </a:srgbClr>
          </a:solidFill>
        </p:spPr>
        <p:txBody>
          <a:bodyPr wrap="square" rtlCol="0">
            <a:spAutoFit/>
          </a:bodyPr>
          <a:lstStyle/>
          <a:p>
            <a:r>
              <a:rPr lang="en-US"/>
              <a:t>Photo by Holly Davidson, CSI HABs volunteer</a:t>
            </a:r>
          </a:p>
        </p:txBody>
      </p:sp>
      <p:sp>
        <p:nvSpPr>
          <p:cNvPr id="5" name="Rectangle 4">
            <a:extLst>
              <a:ext uri="{FF2B5EF4-FFF2-40B4-BE49-F238E27FC236}">
                <a16:creationId xmlns:a16="http://schemas.microsoft.com/office/drawing/2014/main" id="{6E68F4C0-CE08-DD2E-90F5-54EB100233E0}"/>
              </a:ext>
            </a:extLst>
          </p:cNvPr>
          <p:cNvSpPr/>
          <p:nvPr/>
        </p:nvSpPr>
        <p:spPr>
          <a:xfrm>
            <a:off x="235468" y="6076908"/>
            <a:ext cx="2080194" cy="715620"/>
          </a:xfrm>
          <a:prstGeom prst="rect">
            <a:avLst/>
          </a:prstGeom>
          <a:solidFill>
            <a:schemeClr val="tx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a:extLst>
              <a:ext uri="{FF2B5EF4-FFF2-40B4-BE49-F238E27FC236}">
                <a16:creationId xmlns:a16="http://schemas.microsoft.com/office/drawing/2014/main" id="{44A5D605-DD63-6014-493B-BCF5808E66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3847" y="6145061"/>
            <a:ext cx="2005687" cy="647467"/>
          </a:xfrm>
          <a:prstGeom prst="rect">
            <a:avLst/>
          </a:prstGeom>
        </p:spPr>
      </p:pic>
    </p:spTree>
    <p:extLst>
      <p:ext uri="{BB962C8B-B14F-4D97-AF65-F5344CB8AC3E}">
        <p14:creationId xmlns:p14="http://schemas.microsoft.com/office/powerpoint/2010/main" val="3400545263"/>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EF8EB"/>
        </a:solid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9771E81C-E41A-B8E1-366C-A362A6A816B3}"/>
              </a:ext>
            </a:extLst>
          </p:cNvPr>
          <p:cNvCxnSpPr>
            <a:cxnSpLocks/>
          </p:cNvCxnSpPr>
          <p:nvPr/>
        </p:nvCxnSpPr>
        <p:spPr>
          <a:xfrm>
            <a:off x="364753" y="3731199"/>
            <a:ext cx="11211162" cy="0"/>
          </a:xfrm>
          <a:prstGeom prst="line">
            <a:avLst/>
          </a:prstGeom>
          <a:ln w="19050">
            <a:solidFill>
              <a:srgbClr val="709880"/>
            </a:solidFill>
            <a:prstDash val="sysDot"/>
          </a:ln>
        </p:spPr>
        <p:style>
          <a:lnRef idx="1">
            <a:schemeClr val="accent1"/>
          </a:lnRef>
          <a:fillRef idx="0">
            <a:schemeClr val="accent1"/>
          </a:fillRef>
          <a:effectRef idx="0">
            <a:schemeClr val="accent1"/>
          </a:effectRef>
          <a:fontRef idx="minor">
            <a:schemeClr val="tx1"/>
          </a:fontRef>
        </p:style>
      </p:cxnSp>
      <p:sp>
        <p:nvSpPr>
          <p:cNvPr id="68" name="Oval 67">
            <a:extLst>
              <a:ext uri="{FF2B5EF4-FFF2-40B4-BE49-F238E27FC236}">
                <a16:creationId xmlns:a16="http://schemas.microsoft.com/office/drawing/2014/main" id="{38BC3D7F-CFF8-AE32-2239-AE352A680C3E}"/>
              </a:ext>
            </a:extLst>
          </p:cNvPr>
          <p:cNvSpPr/>
          <p:nvPr/>
        </p:nvSpPr>
        <p:spPr>
          <a:xfrm>
            <a:off x="212237" y="3618573"/>
            <a:ext cx="214808" cy="229090"/>
          </a:xfrm>
          <a:prstGeom prst="ellipse">
            <a:avLst/>
          </a:prstGeom>
          <a:solidFill>
            <a:srgbClr val="2E266D"/>
          </a:solidFill>
          <a:ln w="19050">
            <a:solidFill>
              <a:srgbClr val="70988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600BCF5-F818-BACF-0481-7C934485C586}"/>
              </a:ext>
            </a:extLst>
          </p:cNvPr>
          <p:cNvSpPr txBox="1"/>
          <p:nvPr/>
        </p:nvSpPr>
        <p:spPr>
          <a:xfrm>
            <a:off x="-31195" y="3239427"/>
            <a:ext cx="707674" cy="338554"/>
          </a:xfrm>
          <a:prstGeom prst="rect">
            <a:avLst/>
          </a:prstGeom>
          <a:noFill/>
        </p:spPr>
        <p:txBody>
          <a:bodyPr wrap="square" rtlCol="0">
            <a:spAutoFit/>
          </a:bodyPr>
          <a:lstStyle/>
          <a:p>
            <a:pPr algn="ctr"/>
            <a:r>
              <a:rPr lang="en-US" sz="1600">
                <a:solidFill>
                  <a:srgbClr val="2E266D"/>
                </a:solidFill>
                <a:latin typeface="Bierstadt" panose="020B0004020202020204" pitchFamily="34" charset="0"/>
              </a:rPr>
              <a:t>~4.5B</a:t>
            </a:r>
          </a:p>
        </p:txBody>
      </p:sp>
      <p:sp>
        <p:nvSpPr>
          <p:cNvPr id="11" name="Oval 10">
            <a:extLst>
              <a:ext uri="{FF2B5EF4-FFF2-40B4-BE49-F238E27FC236}">
                <a16:creationId xmlns:a16="http://schemas.microsoft.com/office/drawing/2014/main" id="{5B31EB1E-C6B4-9072-03AA-3419DECCCE23}"/>
              </a:ext>
            </a:extLst>
          </p:cNvPr>
          <p:cNvSpPr/>
          <p:nvPr/>
        </p:nvSpPr>
        <p:spPr>
          <a:xfrm>
            <a:off x="2800113" y="3627180"/>
            <a:ext cx="214008" cy="214009"/>
          </a:xfrm>
          <a:prstGeom prst="ellipse">
            <a:avLst/>
          </a:prstGeom>
          <a:solidFill>
            <a:srgbClr val="2E266D"/>
          </a:solidFill>
          <a:ln w="19050">
            <a:solidFill>
              <a:srgbClr val="70988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A picture containing venn diagram&#10;&#10;Description automatically generated">
            <a:extLst>
              <a:ext uri="{FF2B5EF4-FFF2-40B4-BE49-F238E27FC236}">
                <a16:creationId xmlns:a16="http://schemas.microsoft.com/office/drawing/2014/main" id="{6F565F4B-51A4-8DDB-1571-0CEF3CF282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16" y="2519395"/>
            <a:ext cx="707674" cy="707674"/>
          </a:xfrm>
          <a:prstGeom prst="rect">
            <a:avLst/>
          </a:prstGeom>
        </p:spPr>
      </p:pic>
      <p:pic>
        <p:nvPicPr>
          <p:cNvPr id="5" name="Picture 4" descr="Circle&#10;&#10;Description automatically generated with low confidence">
            <a:extLst>
              <a:ext uri="{FF2B5EF4-FFF2-40B4-BE49-F238E27FC236}">
                <a16:creationId xmlns:a16="http://schemas.microsoft.com/office/drawing/2014/main" id="{2CA0A4E8-9C73-027F-9294-213CE92CAE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48276" y="3945208"/>
            <a:ext cx="1117681" cy="1117681"/>
          </a:xfrm>
          <a:prstGeom prst="rect">
            <a:avLst/>
          </a:prstGeom>
        </p:spPr>
      </p:pic>
      <p:sp>
        <p:nvSpPr>
          <p:cNvPr id="4" name="TextBox 3">
            <a:extLst>
              <a:ext uri="{FF2B5EF4-FFF2-40B4-BE49-F238E27FC236}">
                <a16:creationId xmlns:a16="http://schemas.microsoft.com/office/drawing/2014/main" id="{7D435DFE-45D5-391B-2188-A7AA27D5AA74}"/>
              </a:ext>
            </a:extLst>
          </p:cNvPr>
          <p:cNvSpPr txBox="1"/>
          <p:nvPr/>
        </p:nvSpPr>
        <p:spPr>
          <a:xfrm>
            <a:off x="2553280" y="3884418"/>
            <a:ext cx="707674" cy="338554"/>
          </a:xfrm>
          <a:prstGeom prst="rect">
            <a:avLst/>
          </a:prstGeom>
          <a:noFill/>
        </p:spPr>
        <p:txBody>
          <a:bodyPr wrap="square" rtlCol="0">
            <a:spAutoFit/>
          </a:bodyPr>
          <a:lstStyle/>
          <a:p>
            <a:pPr algn="ctr"/>
            <a:r>
              <a:rPr lang="en-US" sz="1600">
                <a:solidFill>
                  <a:srgbClr val="2E266D"/>
                </a:solidFill>
                <a:latin typeface="Bierstadt" panose="020B0004020202020204" pitchFamily="34" charset="0"/>
              </a:rPr>
              <a:t>~3.8B</a:t>
            </a:r>
          </a:p>
        </p:txBody>
      </p:sp>
      <p:sp>
        <p:nvSpPr>
          <p:cNvPr id="9" name="TextBox 8">
            <a:extLst>
              <a:ext uri="{FF2B5EF4-FFF2-40B4-BE49-F238E27FC236}">
                <a16:creationId xmlns:a16="http://schemas.microsoft.com/office/drawing/2014/main" id="{203CB4EC-FED4-7932-2828-C59B5CD24DF9}"/>
              </a:ext>
            </a:extLst>
          </p:cNvPr>
          <p:cNvSpPr txBox="1"/>
          <p:nvPr/>
        </p:nvSpPr>
        <p:spPr>
          <a:xfrm>
            <a:off x="3260954" y="3036435"/>
            <a:ext cx="3801294" cy="584775"/>
          </a:xfrm>
          <a:prstGeom prst="rect">
            <a:avLst/>
          </a:prstGeom>
          <a:noFill/>
        </p:spPr>
        <p:txBody>
          <a:bodyPr wrap="square" rtlCol="0">
            <a:spAutoFit/>
          </a:bodyPr>
          <a:lstStyle/>
          <a:p>
            <a:pPr algn="ctr"/>
            <a:r>
              <a:rPr lang="en-US" sz="3200">
                <a:solidFill>
                  <a:srgbClr val="2E266D"/>
                </a:solidFill>
                <a:latin typeface="Bierstadt" panose="020B0004020202020204" pitchFamily="34" charset="0"/>
              </a:rPr>
              <a:t>~2.7B YEARS AGO</a:t>
            </a:r>
          </a:p>
        </p:txBody>
      </p:sp>
      <p:pic>
        <p:nvPicPr>
          <p:cNvPr id="10" name="Picture 9">
            <a:extLst>
              <a:ext uri="{FF2B5EF4-FFF2-40B4-BE49-F238E27FC236}">
                <a16:creationId xmlns:a16="http://schemas.microsoft.com/office/drawing/2014/main" id="{3AB6D2C4-0A59-F64D-B144-0867DB0025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30789" y="1067745"/>
            <a:ext cx="1995878" cy="1995878"/>
          </a:xfrm>
          <a:prstGeom prst="rect">
            <a:avLst/>
          </a:prstGeom>
        </p:spPr>
      </p:pic>
      <p:pic>
        <p:nvPicPr>
          <p:cNvPr id="7" name="Picture 6" descr="Diagram, text&#10;&#10;Description automatically generated">
            <a:extLst>
              <a:ext uri="{FF2B5EF4-FFF2-40B4-BE49-F238E27FC236}">
                <a16:creationId xmlns:a16="http://schemas.microsoft.com/office/drawing/2014/main" id="{4FB881B3-3774-B5E5-8F85-49EE46955CAC}"/>
              </a:ext>
            </a:extLst>
          </p:cNvPr>
          <p:cNvPicPr>
            <a:picLocks noChangeAspect="1"/>
          </p:cNvPicPr>
          <p:nvPr/>
        </p:nvPicPr>
        <p:blipFill rotWithShape="1">
          <a:blip r:embed="rId6">
            <a:extLst>
              <a:ext uri="{28A0092B-C50C-407E-A947-70E740481C1C}">
                <a14:useLocalDpi xmlns:a14="http://schemas.microsoft.com/office/drawing/2010/main" val="0"/>
              </a:ext>
            </a:extLst>
          </a:blip>
          <a:srcRect l="28215" t="11148" r="26680" b="74300"/>
          <a:stretch/>
        </p:blipFill>
        <p:spPr>
          <a:xfrm>
            <a:off x="3570051" y="145916"/>
            <a:ext cx="4996067" cy="1208840"/>
          </a:xfrm>
          <a:prstGeom prst="rect">
            <a:avLst/>
          </a:prstGeom>
        </p:spPr>
      </p:pic>
      <p:sp>
        <p:nvSpPr>
          <p:cNvPr id="12" name="Right Brace 11">
            <a:extLst>
              <a:ext uri="{FF2B5EF4-FFF2-40B4-BE49-F238E27FC236}">
                <a16:creationId xmlns:a16="http://schemas.microsoft.com/office/drawing/2014/main" id="{E794A8F2-C143-C7EA-251F-8E104C3D6AD6}"/>
              </a:ext>
            </a:extLst>
          </p:cNvPr>
          <p:cNvSpPr/>
          <p:nvPr/>
        </p:nvSpPr>
        <p:spPr>
          <a:xfrm rot="5400000">
            <a:off x="5049147" y="1938603"/>
            <a:ext cx="214011" cy="3225895"/>
          </a:xfrm>
          <a:prstGeom prst="rightBrace">
            <a:avLst>
              <a:gd name="adj1" fmla="val 50152"/>
              <a:gd name="adj2" fmla="val 54665"/>
            </a:avLst>
          </a:prstGeom>
          <a:noFill/>
          <a:ln w="28575">
            <a:solidFill>
              <a:srgbClr val="81B67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Oval 5">
            <a:extLst>
              <a:ext uri="{FF2B5EF4-FFF2-40B4-BE49-F238E27FC236}">
                <a16:creationId xmlns:a16="http://schemas.microsoft.com/office/drawing/2014/main" id="{798F3AA9-DAE8-C7E9-0AB9-AAF792967788}"/>
              </a:ext>
            </a:extLst>
          </p:cNvPr>
          <p:cNvSpPr/>
          <p:nvPr/>
        </p:nvSpPr>
        <p:spPr>
          <a:xfrm>
            <a:off x="4899053" y="3632348"/>
            <a:ext cx="214008" cy="214009"/>
          </a:xfrm>
          <a:prstGeom prst="ellipse">
            <a:avLst/>
          </a:prstGeom>
          <a:solidFill>
            <a:srgbClr val="81B673"/>
          </a:solidFill>
          <a:ln w="19050">
            <a:solidFill>
              <a:srgbClr val="70988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1" name="Diagram 30">
            <a:extLst>
              <a:ext uri="{FF2B5EF4-FFF2-40B4-BE49-F238E27FC236}">
                <a16:creationId xmlns:a16="http://schemas.microsoft.com/office/drawing/2014/main" id="{3A8C757D-017B-AEA0-A5E8-AD3217C537C3}"/>
              </a:ext>
            </a:extLst>
          </p:cNvPr>
          <p:cNvGraphicFramePr/>
          <p:nvPr>
            <p:extLst>
              <p:ext uri="{D42A27DB-BD31-4B8C-83A1-F6EECF244321}">
                <p14:modId xmlns:p14="http://schemas.microsoft.com/office/powerpoint/2010/main" val="4080278593"/>
              </p:ext>
            </p:extLst>
          </p:nvPr>
        </p:nvGraphicFramePr>
        <p:xfrm>
          <a:off x="0" y="6492875"/>
          <a:ext cx="12192000" cy="36455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3900642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EF8EB"/>
        </a:solid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9771E81C-E41A-B8E1-366C-A362A6A816B3}"/>
              </a:ext>
            </a:extLst>
          </p:cNvPr>
          <p:cNvCxnSpPr>
            <a:cxnSpLocks/>
          </p:cNvCxnSpPr>
          <p:nvPr/>
        </p:nvCxnSpPr>
        <p:spPr>
          <a:xfrm>
            <a:off x="364753" y="3731199"/>
            <a:ext cx="11211162" cy="0"/>
          </a:xfrm>
          <a:prstGeom prst="line">
            <a:avLst/>
          </a:prstGeom>
          <a:ln w="19050">
            <a:solidFill>
              <a:srgbClr val="709880"/>
            </a:solidFill>
            <a:prstDash val="sysDot"/>
          </a:ln>
        </p:spPr>
        <p:style>
          <a:lnRef idx="1">
            <a:schemeClr val="accent1"/>
          </a:lnRef>
          <a:fillRef idx="0">
            <a:schemeClr val="accent1"/>
          </a:fillRef>
          <a:effectRef idx="0">
            <a:schemeClr val="accent1"/>
          </a:effectRef>
          <a:fontRef idx="minor">
            <a:schemeClr val="tx1"/>
          </a:fontRef>
        </p:style>
      </p:cxnSp>
      <p:sp>
        <p:nvSpPr>
          <p:cNvPr id="68" name="Oval 67">
            <a:extLst>
              <a:ext uri="{FF2B5EF4-FFF2-40B4-BE49-F238E27FC236}">
                <a16:creationId xmlns:a16="http://schemas.microsoft.com/office/drawing/2014/main" id="{38BC3D7F-CFF8-AE32-2239-AE352A680C3E}"/>
              </a:ext>
            </a:extLst>
          </p:cNvPr>
          <p:cNvSpPr/>
          <p:nvPr/>
        </p:nvSpPr>
        <p:spPr>
          <a:xfrm>
            <a:off x="212237" y="3618573"/>
            <a:ext cx="214808" cy="229090"/>
          </a:xfrm>
          <a:prstGeom prst="ellipse">
            <a:avLst/>
          </a:prstGeom>
          <a:solidFill>
            <a:srgbClr val="2E266D"/>
          </a:solidFill>
          <a:ln w="19050">
            <a:solidFill>
              <a:srgbClr val="70988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600BCF5-F818-BACF-0481-7C934485C586}"/>
              </a:ext>
            </a:extLst>
          </p:cNvPr>
          <p:cNvSpPr txBox="1"/>
          <p:nvPr/>
        </p:nvSpPr>
        <p:spPr>
          <a:xfrm>
            <a:off x="-31195" y="3239427"/>
            <a:ext cx="707674" cy="338554"/>
          </a:xfrm>
          <a:prstGeom prst="rect">
            <a:avLst/>
          </a:prstGeom>
          <a:noFill/>
        </p:spPr>
        <p:txBody>
          <a:bodyPr wrap="square" rtlCol="0">
            <a:spAutoFit/>
          </a:bodyPr>
          <a:lstStyle/>
          <a:p>
            <a:pPr algn="ctr"/>
            <a:r>
              <a:rPr lang="en-US" sz="1600">
                <a:solidFill>
                  <a:srgbClr val="2E266D"/>
                </a:solidFill>
                <a:latin typeface="Bierstadt" panose="020B0004020202020204" pitchFamily="34" charset="0"/>
              </a:rPr>
              <a:t>~4.5B</a:t>
            </a:r>
          </a:p>
        </p:txBody>
      </p:sp>
      <p:sp>
        <p:nvSpPr>
          <p:cNvPr id="11" name="Oval 10">
            <a:extLst>
              <a:ext uri="{FF2B5EF4-FFF2-40B4-BE49-F238E27FC236}">
                <a16:creationId xmlns:a16="http://schemas.microsoft.com/office/drawing/2014/main" id="{5B31EB1E-C6B4-9072-03AA-3419DECCCE23}"/>
              </a:ext>
            </a:extLst>
          </p:cNvPr>
          <p:cNvSpPr/>
          <p:nvPr/>
        </p:nvSpPr>
        <p:spPr>
          <a:xfrm>
            <a:off x="2800113" y="3627180"/>
            <a:ext cx="214008" cy="214009"/>
          </a:xfrm>
          <a:prstGeom prst="ellipse">
            <a:avLst/>
          </a:prstGeom>
          <a:solidFill>
            <a:srgbClr val="2E266D"/>
          </a:solidFill>
          <a:ln w="19050">
            <a:solidFill>
              <a:srgbClr val="70988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A picture containing venn diagram&#10;&#10;Description automatically generated">
            <a:extLst>
              <a:ext uri="{FF2B5EF4-FFF2-40B4-BE49-F238E27FC236}">
                <a16:creationId xmlns:a16="http://schemas.microsoft.com/office/drawing/2014/main" id="{6F565F4B-51A4-8DDB-1571-0CEF3CF282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16" y="2519395"/>
            <a:ext cx="707674" cy="707674"/>
          </a:xfrm>
          <a:prstGeom prst="rect">
            <a:avLst/>
          </a:prstGeom>
        </p:spPr>
      </p:pic>
      <p:pic>
        <p:nvPicPr>
          <p:cNvPr id="5" name="Picture 4" descr="Circle&#10;&#10;Description automatically generated with low confidence">
            <a:extLst>
              <a:ext uri="{FF2B5EF4-FFF2-40B4-BE49-F238E27FC236}">
                <a16:creationId xmlns:a16="http://schemas.microsoft.com/office/drawing/2014/main" id="{2CA0A4E8-9C73-027F-9294-213CE92CAE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48276" y="3945208"/>
            <a:ext cx="1117681" cy="1117681"/>
          </a:xfrm>
          <a:prstGeom prst="rect">
            <a:avLst/>
          </a:prstGeom>
        </p:spPr>
      </p:pic>
      <p:sp>
        <p:nvSpPr>
          <p:cNvPr id="4" name="TextBox 3">
            <a:extLst>
              <a:ext uri="{FF2B5EF4-FFF2-40B4-BE49-F238E27FC236}">
                <a16:creationId xmlns:a16="http://schemas.microsoft.com/office/drawing/2014/main" id="{7D435DFE-45D5-391B-2188-A7AA27D5AA74}"/>
              </a:ext>
            </a:extLst>
          </p:cNvPr>
          <p:cNvSpPr txBox="1"/>
          <p:nvPr/>
        </p:nvSpPr>
        <p:spPr>
          <a:xfrm>
            <a:off x="2553280" y="3884418"/>
            <a:ext cx="707674" cy="338554"/>
          </a:xfrm>
          <a:prstGeom prst="rect">
            <a:avLst/>
          </a:prstGeom>
          <a:noFill/>
        </p:spPr>
        <p:txBody>
          <a:bodyPr wrap="square" rtlCol="0">
            <a:spAutoFit/>
          </a:bodyPr>
          <a:lstStyle/>
          <a:p>
            <a:pPr algn="ctr"/>
            <a:r>
              <a:rPr lang="en-US" sz="1600">
                <a:solidFill>
                  <a:srgbClr val="2E266D"/>
                </a:solidFill>
                <a:latin typeface="Bierstadt" panose="020B0004020202020204" pitchFamily="34" charset="0"/>
              </a:rPr>
              <a:t>~3.8B</a:t>
            </a:r>
          </a:p>
        </p:txBody>
      </p:sp>
      <p:sp>
        <p:nvSpPr>
          <p:cNvPr id="6" name="Oval 5">
            <a:extLst>
              <a:ext uri="{FF2B5EF4-FFF2-40B4-BE49-F238E27FC236}">
                <a16:creationId xmlns:a16="http://schemas.microsoft.com/office/drawing/2014/main" id="{798F3AA9-DAE8-C7E9-0AB9-AAF792967788}"/>
              </a:ext>
            </a:extLst>
          </p:cNvPr>
          <p:cNvSpPr/>
          <p:nvPr/>
        </p:nvSpPr>
        <p:spPr>
          <a:xfrm>
            <a:off x="4899053" y="3632348"/>
            <a:ext cx="214008" cy="214009"/>
          </a:xfrm>
          <a:prstGeom prst="ellipse">
            <a:avLst/>
          </a:prstGeom>
          <a:solidFill>
            <a:srgbClr val="2E266D"/>
          </a:solidFill>
          <a:ln w="19050">
            <a:solidFill>
              <a:srgbClr val="70988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3AB6D2C4-0A59-F64D-B144-0867DB0025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52429" y="1961208"/>
            <a:ext cx="1307255" cy="1307255"/>
          </a:xfrm>
          <a:prstGeom prst="rect">
            <a:avLst/>
          </a:prstGeom>
        </p:spPr>
      </p:pic>
      <p:pic>
        <p:nvPicPr>
          <p:cNvPr id="7" name="Picture 6" descr="Diagram, text&#10;&#10;Description automatically generated">
            <a:extLst>
              <a:ext uri="{FF2B5EF4-FFF2-40B4-BE49-F238E27FC236}">
                <a16:creationId xmlns:a16="http://schemas.microsoft.com/office/drawing/2014/main" id="{4FB881B3-3774-B5E5-8F85-49EE46955CAC}"/>
              </a:ext>
            </a:extLst>
          </p:cNvPr>
          <p:cNvPicPr>
            <a:picLocks noChangeAspect="1"/>
          </p:cNvPicPr>
          <p:nvPr/>
        </p:nvPicPr>
        <p:blipFill rotWithShape="1">
          <a:blip r:embed="rId6">
            <a:extLst>
              <a:ext uri="{28A0092B-C50C-407E-A947-70E740481C1C}">
                <a14:useLocalDpi xmlns:a14="http://schemas.microsoft.com/office/drawing/2010/main" val="0"/>
              </a:ext>
            </a:extLst>
          </a:blip>
          <a:srcRect l="28215" t="11148" r="26680" b="74300"/>
          <a:stretch/>
        </p:blipFill>
        <p:spPr>
          <a:xfrm>
            <a:off x="3570051" y="145916"/>
            <a:ext cx="4996067" cy="1208840"/>
          </a:xfrm>
          <a:prstGeom prst="rect">
            <a:avLst/>
          </a:prstGeom>
        </p:spPr>
      </p:pic>
      <p:sp>
        <p:nvSpPr>
          <p:cNvPr id="12" name="TextBox 11">
            <a:extLst>
              <a:ext uri="{FF2B5EF4-FFF2-40B4-BE49-F238E27FC236}">
                <a16:creationId xmlns:a16="http://schemas.microsoft.com/office/drawing/2014/main" id="{D0009A6F-5387-17F2-73D4-EF3AD763D388}"/>
              </a:ext>
            </a:extLst>
          </p:cNvPr>
          <p:cNvSpPr txBox="1"/>
          <p:nvPr/>
        </p:nvSpPr>
        <p:spPr>
          <a:xfrm>
            <a:off x="4652220" y="3309857"/>
            <a:ext cx="707674" cy="338554"/>
          </a:xfrm>
          <a:prstGeom prst="rect">
            <a:avLst/>
          </a:prstGeom>
          <a:noFill/>
        </p:spPr>
        <p:txBody>
          <a:bodyPr wrap="square" rtlCol="0">
            <a:spAutoFit/>
          </a:bodyPr>
          <a:lstStyle/>
          <a:p>
            <a:pPr algn="ctr"/>
            <a:r>
              <a:rPr lang="en-US" sz="1600">
                <a:solidFill>
                  <a:srgbClr val="2E266D"/>
                </a:solidFill>
                <a:latin typeface="Bierstadt" panose="020B0004020202020204" pitchFamily="34" charset="0"/>
              </a:rPr>
              <a:t>~2.7B</a:t>
            </a:r>
          </a:p>
        </p:txBody>
      </p:sp>
      <p:sp>
        <p:nvSpPr>
          <p:cNvPr id="13" name="Oval 12">
            <a:extLst>
              <a:ext uri="{FF2B5EF4-FFF2-40B4-BE49-F238E27FC236}">
                <a16:creationId xmlns:a16="http://schemas.microsoft.com/office/drawing/2014/main" id="{2E67FFAA-FDE3-17CD-23BA-39BB847B3D37}"/>
              </a:ext>
            </a:extLst>
          </p:cNvPr>
          <p:cNvSpPr/>
          <p:nvPr/>
        </p:nvSpPr>
        <p:spPr>
          <a:xfrm>
            <a:off x="5990250" y="3624193"/>
            <a:ext cx="214008" cy="214009"/>
          </a:xfrm>
          <a:prstGeom prst="ellipse">
            <a:avLst/>
          </a:prstGeom>
          <a:solidFill>
            <a:srgbClr val="81B673"/>
          </a:solidFill>
          <a:ln w="19050">
            <a:solidFill>
              <a:srgbClr val="70988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187F9DB0-57B7-9697-94FD-C837C1CF8F2E}"/>
              </a:ext>
            </a:extLst>
          </p:cNvPr>
          <p:cNvSpPr txBox="1"/>
          <p:nvPr/>
        </p:nvSpPr>
        <p:spPr>
          <a:xfrm>
            <a:off x="4126824" y="4008040"/>
            <a:ext cx="4154868" cy="523220"/>
          </a:xfrm>
          <a:prstGeom prst="rect">
            <a:avLst/>
          </a:prstGeom>
          <a:noFill/>
        </p:spPr>
        <p:txBody>
          <a:bodyPr wrap="square" rtlCol="0">
            <a:spAutoFit/>
          </a:bodyPr>
          <a:lstStyle/>
          <a:p>
            <a:pPr algn="ctr"/>
            <a:r>
              <a:rPr lang="en-US" sz="2800">
                <a:solidFill>
                  <a:srgbClr val="2E266D"/>
                </a:solidFill>
                <a:latin typeface="Bierstadt" panose="020B0004020202020204" pitchFamily="34" charset="0"/>
              </a:rPr>
              <a:t>~2.4 - 2.1B YEARS AGO</a:t>
            </a:r>
          </a:p>
        </p:txBody>
      </p:sp>
      <p:pic>
        <p:nvPicPr>
          <p:cNvPr id="15" name="Picture 14" descr="Shape, circle&#10;&#10;Description automatically generated">
            <a:extLst>
              <a:ext uri="{FF2B5EF4-FFF2-40B4-BE49-F238E27FC236}">
                <a16:creationId xmlns:a16="http://schemas.microsoft.com/office/drawing/2014/main" id="{D490BA45-6D13-293D-0FA9-AAC1BAC30DF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13062" y="4485429"/>
            <a:ext cx="1969372" cy="1969372"/>
          </a:xfrm>
          <a:prstGeom prst="rect">
            <a:avLst/>
          </a:prstGeom>
        </p:spPr>
      </p:pic>
      <p:sp>
        <p:nvSpPr>
          <p:cNvPr id="16" name="Right Brace 15">
            <a:extLst>
              <a:ext uri="{FF2B5EF4-FFF2-40B4-BE49-F238E27FC236}">
                <a16:creationId xmlns:a16="http://schemas.microsoft.com/office/drawing/2014/main" id="{AC236F25-82B1-F84F-4B74-F0635053CD19}"/>
              </a:ext>
            </a:extLst>
          </p:cNvPr>
          <p:cNvSpPr/>
          <p:nvPr/>
        </p:nvSpPr>
        <p:spPr>
          <a:xfrm rot="16200000">
            <a:off x="6153113" y="2271725"/>
            <a:ext cx="227767" cy="3451072"/>
          </a:xfrm>
          <a:prstGeom prst="rightBrace">
            <a:avLst>
              <a:gd name="adj1" fmla="val 50152"/>
              <a:gd name="adj2" fmla="val 45216"/>
            </a:avLst>
          </a:prstGeom>
          <a:noFill/>
          <a:ln w="28575">
            <a:solidFill>
              <a:srgbClr val="81B67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aphicFrame>
        <p:nvGraphicFramePr>
          <p:cNvPr id="34" name="Diagram 33">
            <a:extLst>
              <a:ext uri="{FF2B5EF4-FFF2-40B4-BE49-F238E27FC236}">
                <a16:creationId xmlns:a16="http://schemas.microsoft.com/office/drawing/2014/main" id="{6D003245-57B7-9028-A051-60FA10628BD2}"/>
              </a:ext>
            </a:extLst>
          </p:cNvPr>
          <p:cNvGraphicFramePr/>
          <p:nvPr>
            <p:extLst>
              <p:ext uri="{D42A27DB-BD31-4B8C-83A1-F6EECF244321}">
                <p14:modId xmlns:p14="http://schemas.microsoft.com/office/powerpoint/2010/main" val="2621934209"/>
              </p:ext>
            </p:extLst>
          </p:nvPr>
        </p:nvGraphicFramePr>
        <p:xfrm>
          <a:off x="0" y="6492875"/>
          <a:ext cx="12192000" cy="36455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4218997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EF8EB"/>
        </a:solid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9771E81C-E41A-B8E1-366C-A362A6A816B3}"/>
              </a:ext>
            </a:extLst>
          </p:cNvPr>
          <p:cNvCxnSpPr>
            <a:cxnSpLocks/>
          </p:cNvCxnSpPr>
          <p:nvPr/>
        </p:nvCxnSpPr>
        <p:spPr>
          <a:xfrm>
            <a:off x="364753" y="3731199"/>
            <a:ext cx="11211162" cy="0"/>
          </a:xfrm>
          <a:prstGeom prst="line">
            <a:avLst/>
          </a:prstGeom>
          <a:ln w="19050">
            <a:solidFill>
              <a:srgbClr val="709880"/>
            </a:solidFill>
            <a:prstDash val="sysDot"/>
          </a:ln>
        </p:spPr>
        <p:style>
          <a:lnRef idx="1">
            <a:schemeClr val="accent1"/>
          </a:lnRef>
          <a:fillRef idx="0">
            <a:schemeClr val="accent1"/>
          </a:fillRef>
          <a:effectRef idx="0">
            <a:schemeClr val="accent1"/>
          </a:effectRef>
          <a:fontRef idx="minor">
            <a:schemeClr val="tx1"/>
          </a:fontRef>
        </p:style>
      </p:cxnSp>
      <p:sp>
        <p:nvSpPr>
          <p:cNvPr id="68" name="Oval 67">
            <a:extLst>
              <a:ext uri="{FF2B5EF4-FFF2-40B4-BE49-F238E27FC236}">
                <a16:creationId xmlns:a16="http://schemas.microsoft.com/office/drawing/2014/main" id="{38BC3D7F-CFF8-AE32-2239-AE352A680C3E}"/>
              </a:ext>
            </a:extLst>
          </p:cNvPr>
          <p:cNvSpPr/>
          <p:nvPr/>
        </p:nvSpPr>
        <p:spPr>
          <a:xfrm>
            <a:off x="212237" y="3618573"/>
            <a:ext cx="214808" cy="229090"/>
          </a:xfrm>
          <a:prstGeom prst="ellipse">
            <a:avLst/>
          </a:prstGeom>
          <a:solidFill>
            <a:srgbClr val="2E266D"/>
          </a:solidFill>
          <a:ln w="19050">
            <a:solidFill>
              <a:srgbClr val="70988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600BCF5-F818-BACF-0481-7C934485C586}"/>
              </a:ext>
            </a:extLst>
          </p:cNvPr>
          <p:cNvSpPr txBox="1"/>
          <p:nvPr/>
        </p:nvSpPr>
        <p:spPr>
          <a:xfrm>
            <a:off x="-31195" y="3239427"/>
            <a:ext cx="707674" cy="338554"/>
          </a:xfrm>
          <a:prstGeom prst="rect">
            <a:avLst/>
          </a:prstGeom>
          <a:noFill/>
        </p:spPr>
        <p:txBody>
          <a:bodyPr wrap="square" rtlCol="0">
            <a:spAutoFit/>
          </a:bodyPr>
          <a:lstStyle/>
          <a:p>
            <a:pPr algn="ctr"/>
            <a:r>
              <a:rPr lang="en-US" sz="1600">
                <a:solidFill>
                  <a:srgbClr val="2E266D"/>
                </a:solidFill>
                <a:latin typeface="Bierstadt" panose="020B0004020202020204" pitchFamily="34" charset="0"/>
              </a:rPr>
              <a:t>~4.5B</a:t>
            </a:r>
          </a:p>
        </p:txBody>
      </p:sp>
      <p:sp>
        <p:nvSpPr>
          <p:cNvPr id="11" name="Oval 10">
            <a:extLst>
              <a:ext uri="{FF2B5EF4-FFF2-40B4-BE49-F238E27FC236}">
                <a16:creationId xmlns:a16="http://schemas.microsoft.com/office/drawing/2014/main" id="{5B31EB1E-C6B4-9072-03AA-3419DECCCE23}"/>
              </a:ext>
            </a:extLst>
          </p:cNvPr>
          <p:cNvSpPr/>
          <p:nvPr/>
        </p:nvSpPr>
        <p:spPr>
          <a:xfrm>
            <a:off x="2800113" y="3627180"/>
            <a:ext cx="214008" cy="214009"/>
          </a:xfrm>
          <a:prstGeom prst="ellipse">
            <a:avLst/>
          </a:prstGeom>
          <a:solidFill>
            <a:srgbClr val="2E266D"/>
          </a:solidFill>
          <a:ln w="19050">
            <a:solidFill>
              <a:srgbClr val="70988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A picture containing venn diagram&#10;&#10;Description automatically generated">
            <a:extLst>
              <a:ext uri="{FF2B5EF4-FFF2-40B4-BE49-F238E27FC236}">
                <a16:creationId xmlns:a16="http://schemas.microsoft.com/office/drawing/2014/main" id="{6F565F4B-51A4-8DDB-1571-0CEF3CF282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16" y="2519395"/>
            <a:ext cx="707674" cy="707674"/>
          </a:xfrm>
          <a:prstGeom prst="rect">
            <a:avLst/>
          </a:prstGeom>
        </p:spPr>
      </p:pic>
      <p:pic>
        <p:nvPicPr>
          <p:cNvPr id="5" name="Picture 4" descr="Circle&#10;&#10;Description automatically generated with low confidence">
            <a:extLst>
              <a:ext uri="{FF2B5EF4-FFF2-40B4-BE49-F238E27FC236}">
                <a16:creationId xmlns:a16="http://schemas.microsoft.com/office/drawing/2014/main" id="{2CA0A4E8-9C73-027F-9294-213CE92CAE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48276" y="3945208"/>
            <a:ext cx="1117681" cy="1117681"/>
          </a:xfrm>
          <a:prstGeom prst="rect">
            <a:avLst/>
          </a:prstGeom>
        </p:spPr>
      </p:pic>
      <p:sp>
        <p:nvSpPr>
          <p:cNvPr id="4" name="TextBox 3">
            <a:extLst>
              <a:ext uri="{FF2B5EF4-FFF2-40B4-BE49-F238E27FC236}">
                <a16:creationId xmlns:a16="http://schemas.microsoft.com/office/drawing/2014/main" id="{7D435DFE-45D5-391B-2188-A7AA27D5AA74}"/>
              </a:ext>
            </a:extLst>
          </p:cNvPr>
          <p:cNvSpPr txBox="1"/>
          <p:nvPr/>
        </p:nvSpPr>
        <p:spPr>
          <a:xfrm>
            <a:off x="2553280" y="3884418"/>
            <a:ext cx="707674" cy="338554"/>
          </a:xfrm>
          <a:prstGeom prst="rect">
            <a:avLst/>
          </a:prstGeom>
          <a:noFill/>
        </p:spPr>
        <p:txBody>
          <a:bodyPr wrap="square" rtlCol="0">
            <a:spAutoFit/>
          </a:bodyPr>
          <a:lstStyle/>
          <a:p>
            <a:pPr algn="ctr"/>
            <a:r>
              <a:rPr lang="en-US" sz="1600">
                <a:solidFill>
                  <a:srgbClr val="2E266D"/>
                </a:solidFill>
                <a:latin typeface="Bierstadt" panose="020B0004020202020204" pitchFamily="34" charset="0"/>
              </a:rPr>
              <a:t>~3.8B</a:t>
            </a:r>
          </a:p>
        </p:txBody>
      </p:sp>
      <p:sp>
        <p:nvSpPr>
          <p:cNvPr id="6" name="Oval 5">
            <a:extLst>
              <a:ext uri="{FF2B5EF4-FFF2-40B4-BE49-F238E27FC236}">
                <a16:creationId xmlns:a16="http://schemas.microsoft.com/office/drawing/2014/main" id="{798F3AA9-DAE8-C7E9-0AB9-AAF792967788}"/>
              </a:ext>
            </a:extLst>
          </p:cNvPr>
          <p:cNvSpPr/>
          <p:nvPr/>
        </p:nvSpPr>
        <p:spPr>
          <a:xfrm>
            <a:off x="4899053" y="3632348"/>
            <a:ext cx="214008" cy="214009"/>
          </a:xfrm>
          <a:prstGeom prst="ellipse">
            <a:avLst/>
          </a:prstGeom>
          <a:solidFill>
            <a:srgbClr val="2E266D"/>
          </a:solidFill>
          <a:ln w="19050">
            <a:solidFill>
              <a:srgbClr val="70988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3AB6D2C4-0A59-F64D-B144-0867DB0025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52429" y="1961208"/>
            <a:ext cx="1307255" cy="1307255"/>
          </a:xfrm>
          <a:prstGeom prst="rect">
            <a:avLst/>
          </a:prstGeom>
        </p:spPr>
      </p:pic>
      <p:pic>
        <p:nvPicPr>
          <p:cNvPr id="7" name="Picture 6" descr="Diagram, text&#10;&#10;Description automatically generated">
            <a:extLst>
              <a:ext uri="{FF2B5EF4-FFF2-40B4-BE49-F238E27FC236}">
                <a16:creationId xmlns:a16="http://schemas.microsoft.com/office/drawing/2014/main" id="{4FB881B3-3774-B5E5-8F85-49EE46955CAC}"/>
              </a:ext>
            </a:extLst>
          </p:cNvPr>
          <p:cNvPicPr>
            <a:picLocks noChangeAspect="1"/>
          </p:cNvPicPr>
          <p:nvPr/>
        </p:nvPicPr>
        <p:blipFill rotWithShape="1">
          <a:blip r:embed="rId6">
            <a:extLst>
              <a:ext uri="{28A0092B-C50C-407E-A947-70E740481C1C}">
                <a14:useLocalDpi xmlns:a14="http://schemas.microsoft.com/office/drawing/2010/main" val="0"/>
              </a:ext>
            </a:extLst>
          </a:blip>
          <a:srcRect l="28215" t="11148" r="26680" b="74300"/>
          <a:stretch/>
        </p:blipFill>
        <p:spPr>
          <a:xfrm>
            <a:off x="3570051" y="145916"/>
            <a:ext cx="4996067" cy="1208840"/>
          </a:xfrm>
          <a:prstGeom prst="rect">
            <a:avLst/>
          </a:prstGeom>
        </p:spPr>
      </p:pic>
      <p:sp>
        <p:nvSpPr>
          <p:cNvPr id="12" name="TextBox 11">
            <a:extLst>
              <a:ext uri="{FF2B5EF4-FFF2-40B4-BE49-F238E27FC236}">
                <a16:creationId xmlns:a16="http://schemas.microsoft.com/office/drawing/2014/main" id="{D0009A6F-5387-17F2-73D4-EF3AD763D388}"/>
              </a:ext>
            </a:extLst>
          </p:cNvPr>
          <p:cNvSpPr txBox="1"/>
          <p:nvPr/>
        </p:nvSpPr>
        <p:spPr>
          <a:xfrm>
            <a:off x="4652220" y="3309857"/>
            <a:ext cx="707674" cy="338554"/>
          </a:xfrm>
          <a:prstGeom prst="rect">
            <a:avLst/>
          </a:prstGeom>
          <a:noFill/>
        </p:spPr>
        <p:txBody>
          <a:bodyPr wrap="square" rtlCol="0">
            <a:spAutoFit/>
          </a:bodyPr>
          <a:lstStyle/>
          <a:p>
            <a:pPr algn="ctr"/>
            <a:r>
              <a:rPr lang="en-US" sz="1600">
                <a:solidFill>
                  <a:srgbClr val="2E266D"/>
                </a:solidFill>
                <a:latin typeface="Bierstadt" panose="020B0004020202020204" pitchFamily="34" charset="0"/>
              </a:rPr>
              <a:t>~2.7B</a:t>
            </a:r>
          </a:p>
        </p:txBody>
      </p:sp>
      <p:sp>
        <p:nvSpPr>
          <p:cNvPr id="13" name="Oval 12">
            <a:extLst>
              <a:ext uri="{FF2B5EF4-FFF2-40B4-BE49-F238E27FC236}">
                <a16:creationId xmlns:a16="http://schemas.microsoft.com/office/drawing/2014/main" id="{2E67FFAA-FDE3-17CD-23BA-39BB847B3D37}"/>
              </a:ext>
            </a:extLst>
          </p:cNvPr>
          <p:cNvSpPr/>
          <p:nvPr/>
        </p:nvSpPr>
        <p:spPr>
          <a:xfrm>
            <a:off x="5990250" y="3624193"/>
            <a:ext cx="214008" cy="214009"/>
          </a:xfrm>
          <a:prstGeom prst="ellipse">
            <a:avLst/>
          </a:prstGeom>
          <a:solidFill>
            <a:srgbClr val="2E266D"/>
          </a:solidFill>
          <a:ln w="19050">
            <a:solidFill>
              <a:srgbClr val="70988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187F9DB0-57B7-9697-94FD-C837C1CF8F2E}"/>
              </a:ext>
            </a:extLst>
          </p:cNvPr>
          <p:cNvSpPr txBox="1"/>
          <p:nvPr/>
        </p:nvSpPr>
        <p:spPr>
          <a:xfrm>
            <a:off x="5427501" y="3859172"/>
            <a:ext cx="1336998" cy="338554"/>
          </a:xfrm>
          <a:prstGeom prst="rect">
            <a:avLst/>
          </a:prstGeom>
          <a:noFill/>
        </p:spPr>
        <p:txBody>
          <a:bodyPr wrap="square" rtlCol="0">
            <a:spAutoFit/>
          </a:bodyPr>
          <a:lstStyle/>
          <a:p>
            <a:pPr algn="ctr"/>
            <a:r>
              <a:rPr lang="en-US" sz="1600">
                <a:solidFill>
                  <a:srgbClr val="2E266D"/>
                </a:solidFill>
                <a:latin typeface="Bierstadt" panose="020B0004020202020204" pitchFamily="34" charset="0"/>
              </a:rPr>
              <a:t>~2.4 - 2.1B</a:t>
            </a:r>
          </a:p>
        </p:txBody>
      </p:sp>
      <p:pic>
        <p:nvPicPr>
          <p:cNvPr id="15" name="Picture 14" descr="Shape, circle&#10;&#10;Description automatically generated">
            <a:extLst>
              <a:ext uri="{FF2B5EF4-FFF2-40B4-BE49-F238E27FC236}">
                <a16:creationId xmlns:a16="http://schemas.microsoft.com/office/drawing/2014/main" id="{D490BA45-6D13-293D-0FA9-AAC1BAC30DF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56931" y="4269650"/>
            <a:ext cx="678138" cy="678138"/>
          </a:xfrm>
          <a:prstGeom prst="rect">
            <a:avLst/>
          </a:prstGeom>
        </p:spPr>
      </p:pic>
      <p:sp>
        <p:nvSpPr>
          <p:cNvPr id="16" name="Right Brace 15">
            <a:extLst>
              <a:ext uri="{FF2B5EF4-FFF2-40B4-BE49-F238E27FC236}">
                <a16:creationId xmlns:a16="http://schemas.microsoft.com/office/drawing/2014/main" id="{AC236F25-82B1-F84F-4B74-F0635053CD19}"/>
              </a:ext>
            </a:extLst>
          </p:cNvPr>
          <p:cNvSpPr/>
          <p:nvPr/>
        </p:nvSpPr>
        <p:spPr>
          <a:xfrm rot="5400000">
            <a:off x="8823489" y="2078024"/>
            <a:ext cx="229827" cy="2556082"/>
          </a:xfrm>
          <a:prstGeom prst="rightBrace">
            <a:avLst>
              <a:gd name="adj1" fmla="val 50152"/>
              <a:gd name="adj2" fmla="val 54122"/>
            </a:avLst>
          </a:prstGeom>
          <a:noFill/>
          <a:ln w="28575">
            <a:solidFill>
              <a:srgbClr val="81B67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Oval 8">
            <a:extLst>
              <a:ext uri="{FF2B5EF4-FFF2-40B4-BE49-F238E27FC236}">
                <a16:creationId xmlns:a16="http://schemas.microsoft.com/office/drawing/2014/main" id="{79809396-ED13-3AF4-A54C-ECC25FB77B71}"/>
              </a:ext>
            </a:extLst>
          </p:cNvPr>
          <p:cNvSpPr/>
          <p:nvPr/>
        </p:nvSpPr>
        <p:spPr>
          <a:xfrm>
            <a:off x="8723343" y="3600780"/>
            <a:ext cx="214008" cy="214009"/>
          </a:xfrm>
          <a:prstGeom prst="ellipse">
            <a:avLst/>
          </a:prstGeom>
          <a:solidFill>
            <a:srgbClr val="81B673"/>
          </a:solidFill>
          <a:ln w="19050">
            <a:solidFill>
              <a:srgbClr val="70988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Logo&#10;&#10;Description automatically generated with medium confidence">
            <a:extLst>
              <a:ext uri="{FF2B5EF4-FFF2-40B4-BE49-F238E27FC236}">
                <a16:creationId xmlns:a16="http://schemas.microsoft.com/office/drawing/2014/main" id="{9D1EC457-BFC3-A664-B33B-DE07D86D47C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87769" y="959150"/>
            <a:ext cx="2101266" cy="2101266"/>
          </a:xfrm>
          <a:prstGeom prst="rect">
            <a:avLst/>
          </a:prstGeom>
        </p:spPr>
      </p:pic>
      <p:sp>
        <p:nvSpPr>
          <p:cNvPr id="17" name="TextBox 16">
            <a:extLst>
              <a:ext uri="{FF2B5EF4-FFF2-40B4-BE49-F238E27FC236}">
                <a16:creationId xmlns:a16="http://schemas.microsoft.com/office/drawing/2014/main" id="{9526BAEF-0E53-6322-4741-9E90CBC2B86F}"/>
              </a:ext>
            </a:extLst>
          </p:cNvPr>
          <p:cNvSpPr txBox="1"/>
          <p:nvPr/>
        </p:nvSpPr>
        <p:spPr>
          <a:xfrm>
            <a:off x="7360572" y="2815579"/>
            <a:ext cx="3229757" cy="523220"/>
          </a:xfrm>
          <a:prstGeom prst="rect">
            <a:avLst/>
          </a:prstGeom>
          <a:noFill/>
        </p:spPr>
        <p:txBody>
          <a:bodyPr wrap="square" rtlCol="0">
            <a:spAutoFit/>
          </a:bodyPr>
          <a:lstStyle/>
          <a:p>
            <a:pPr algn="ctr"/>
            <a:r>
              <a:rPr lang="en-US" sz="2800">
                <a:solidFill>
                  <a:srgbClr val="2E266D"/>
                </a:solidFill>
                <a:latin typeface="Bierstadt" panose="020B0004020202020204" pitchFamily="34" charset="0"/>
              </a:rPr>
              <a:t>&gt;1B YEARS AGO</a:t>
            </a:r>
          </a:p>
        </p:txBody>
      </p:sp>
      <p:graphicFrame>
        <p:nvGraphicFramePr>
          <p:cNvPr id="37" name="Diagram 36">
            <a:extLst>
              <a:ext uri="{FF2B5EF4-FFF2-40B4-BE49-F238E27FC236}">
                <a16:creationId xmlns:a16="http://schemas.microsoft.com/office/drawing/2014/main" id="{CE69A08D-B818-D956-5783-359379D12548}"/>
              </a:ext>
            </a:extLst>
          </p:cNvPr>
          <p:cNvGraphicFramePr/>
          <p:nvPr>
            <p:extLst>
              <p:ext uri="{D42A27DB-BD31-4B8C-83A1-F6EECF244321}">
                <p14:modId xmlns:p14="http://schemas.microsoft.com/office/powerpoint/2010/main" val="3447463322"/>
              </p:ext>
            </p:extLst>
          </p:nvPr>
        </p:nvGraphicFramePr>
        <p:xfrm>
          <a:off x="0" y="6492875"/>
          <a:ext cx="12192000" cy="36455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21566703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EF8EB"/>
        </a:solidFill>
        <a:effectLst/>
      </p:bgPr>
    </p:bg>
    <p:spTree>
      <p:nvGrpSpPr>
        <p:cNvPr id="1" name=""/>
        <p:cNvGrpSpPr/>
        <p:nvPr/>
      </p:nvGrpSpPr>
      <p:grpSpPr>
        <a:xfrm>
          <a:off x="0" y="0"/>
          <a:ext cx="0" cy="0"/>
          <a:chOff x="0" y="0"/>
          <a:chExt cx="0" cy="0"/>
        </a:xfrm>
      </p:grpSpPr>
      <p:cxnSp>
        <p:nvCxnSpPr>
          <p:cNvPr id="75" name="Straight Connector 74">
            <a:extLst>
              <a:ext uri="{FF2B5EF4-FFF2-40B4-BE49-F238E27FC236}">
                <a16:creationId xmlns:a16="http://schemas.microsoft.com/office/drawing/2014/main" id="{BD232921-0081-5A50-D02A-ACDE780A1390}"/>
              </a:ext>
            </a:extLst>
          </p:cNvPr>
          <p:cNvCxnSpPr>
            <a:cxnSpLocks/>
          </p:cNvCxnSpPr>
          <p:nvPr/>
        </p:nvCxnSpPr>
        <p:spPr>
          <a:xfrm flipH="1">
            <a:off x="11190948" y="3733118"/>
            <a:ext cx="345166" cy="1329771"/>
          </a:xfrm>
          <a:prstGeom prst="line">
            <a:avLst/>
          </a:prstGeom>
          <a:ln w="38100">
            <a:solidFill>
              <a:srgbClr val="4A6F73"/>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7159C2F1-722E-588F-1A61-625036CA6DFF}"/>
              </a:ext>
            </a:extLst>
          </p:cNvPr>
          <p:cNvCxnSpPr>
            <a:cxnSpLocks/>
            <a:stCxn id="26" idx="2"/>
            <a:endCxn id="19" idx="4"/>
          </p:cNvCxnSpPr>
          <p:nvPr/>
        </p:nvCxnSpPr>
        <p:spPr>
          <a:xfrm>
            <a:off x="11026810" y="3087019"/>
            <a:ext cx="107004" cy="745563"/>
          </a:xfrm>
          <a:prstGeom prst="line">
            <a:avLst/>
          </a:prstGeom>
          <a:ln w="38100">
            <a:solidFill>
              <a:srgbClr val="2E266D"/>
            </a:solidFill>
          </a:ln>
        </p:spPr>
        <p:style>
          <a:lnRef idx="1">
            <a:schemeClr val="accent1"/>
          </a:lnRef>
          <a:fillRef idx="0">
            <a:schemeClr val="accent1"/>
          </a:fillRef>
          <a:effectRef idx="0">
            <a:schemeClr val="accent1"/>
          </a:effectRef>
          <a:fontRef idx="minor">
            <a:schemeClr val="tx1"/>
          </a:fontRef>
        </p:style>
      </p:cxnSp>
      <p:pic>
        <p:nvPicPr>
          <p:cNvPr id="21" name="Picture 20" descr="A close-up of a bug&#10;&#10;Description automatically generated with low confidence">
            <a:extLst>
              <a:ext uri="{FF2B5EF4-FFF2-40B4-BE49-F238E27FC236}">
                <a16:creationId xmlns:a16="http://schemas.microsoft.com/office/drawing/2014/main" id="{CF2A015F-6855-A868-17EE-AE1BFBE084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438190">
            <a:off x="9102502" y="3482151"/>
            <a:ext cx="1679881" cy="1679881"/>
          </a:xfrm>
          <a:prstGeom prst="rect">
            <a:avLst/>
          </a:prstGeom>
        </p:spPr>
      </p:pic>
      <p:cxnSp>
        <p:nvCxnSpPr>
          <p:cNvPr id="3" name="Straight Connector 2">
            <a:extLst>
              <a:ext uri="{FF2B5EF4-FFF2-40B4-BE49-F238E27FC236}">
                <a16:creationId xmlns:a16="http://schemas.microsoft.com/office/drawing/2014/main" id="{9771E81C-E41A-B8E1-366C-A362A6A816B3}"/>
              </a:ext>
            </a:extLst>
          </p:cNvPr>
          <p:cNvCxnSpPr>
            <a:cxnSpLocks/>
          </p:cNvCxnSpPr>
          <p:nvPr/>
        </p:nvCxnSpPr>
        <p:spPr>
          <a:xfrm>
            <a:off x="364753" y="3731199"/>
            <a:ext cx="11211162" cy="0"/>
          </a:xfrm>
          <a:prstGeom prst="line">
            <a:avLst/>
          </a:prstGeom>
          <a:ln w="19050">
            <a:solidFill>
              <a:srgbClr val="709880"/>
            </a:solidFill>
            <a:prstDash val="sysDot"/>
          </a:ln>
        </p:spPr>
        <p:style>
          <a:lnRef idx="1">
            <a:schemeClr val="accent1"/>
          </a:lnRef>
          <a:fillRef idx="0">
            <a:schemeClr val="accent1"/>
          </a:fillRef>
          <a:effectRef idx="0">
            <a:schemeClr val="accent1"/>
          </a:effectRef>
          <a:fontRef idx="minor">
            <a:schemeClr val="tx1"/>
          </a:fontRef>
        </p:style>
      </p:cxnSp>
      <p:sp>
        <p:nvSpPr>
          <p:cNvPr id="68" name="Oval 67">
            <a:extLst>
              <a:ext uri="{FF2B5EF4-FFF2-40B4-BE49-F238E27FC236}">
                <a16:creationId xmlns:a16="http://schemas.microsoft.com/office/drawing/2014/main" id="{38BC3D7F-CFF8-AE32-2239-AE352A680C3E}"/>
              </a:ext>
            </a:extLst>
          </p:cNvPr>
          <p:cNvSpPr/>
          <p:nvPr/>
        </p:nvSpPr>
        <p:spPr>
          <a:xfrm>
            <a:off x="212237" y="3618573"/>
            <a:ext cx="214808" cy="229090"/>
          </a:xfrm>
          <a:prstGeom prst="ellipse">
            <a:avLst/>
          </a:prstGeom>
          <a:solidFill>
            <a:srgbClr val="2E266D"/>
          </a:solidFill>
          <a:ln w="19050">
            <a:solidFill>
              <a:srgbClr val="70988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600BCF5-F818-BACF-0481-7C934485C586}"/>
              </a:ext>
            </a:extLst>
          </p:cNvPr>
          <p:cNvSpPr txBox="1"/>
          <p:nvPr/>
        </p:nvSpPr>
        <p:spPr>
          <a:xfrm>
            <a:off x="-31195" y="3239427"/>
            <a:ext cx="707674" cy="338554"/>
          </a:xfrm>
          <a:prstGeom prst="rect">
            <a:avLst/>
          </a:prstGeom>
          <a:noFill/>
        </p:spPr>
        <p:txBody>
          <a:bodyPr wrap="square" rtlCol="0">
            <a:spAutoFit/>
          </a:bodyPr>
          <a:lstStyle/>
          <a:p>
            <a:pPr algn="ctr"/>
            <a:r>
              <a:rPr lang="en-US" sz="1600">
                <a:solidFill>
                  <a:srgbClr val="2E266D"/>
                </a:solidFill>
                <a:latin typeface="Bierstadt" panose="020B0004020202020204" pitchFamily="34" charset="0"/>
              </a:rPr>
              <a:t>~4.5B</a:t>
            </a:r>
          </a:p>
        </p:txBody>
      </p:sp>
      <p:sp>
        <p:nvSpPr>
          <p:cNvPr id="11" name="Oval 10">
            <a:extLst>
              <a:ext uri="{FF2B5EF4-FFF2-40B4-BE49-F238E27FC236}">
                <a16:creationId xmlns:a16="http://schemas.microsoft.com/office/drawing/2014/main" id="{5B31EB1E-C6B4-9072-03AA-3419DECCCE23}"/>
              </a:ext>
            </a:extLst>
          </p:cNvPr>
          <p:cNvSpPr/>
          <p:nvPr/>
        </p:nvSpPr>
        <p:spPr>
          <a:xfrm>
            <a:off x="2800113" y="3627180"/>
            <a:ext cx="214008" cy="214009"/>
          </a:xfrm>
          <a:prstGeom prst="ellipse">
            <a:avLst/>
          </a:prstGeom>
          <a:solidFill>
            <a:srgbClr val="2E266D"/>
          </a:solidFill>
          <a:ln w="19050">
            <a:solidFill>
              <a:srgbClr val="70988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A picture containing venn diagram&#10;&#10;Description automatically generated">
            <a:extLst>
              <a:ext uri="{FF2B5EF4-FFF2-40B4-BE49-F238E27FC236}">
                <a16:creationId xmlns:a16="http://schemas.microsoft.com/office/drawing/2014/main" id="{6F565F4B-51A4-8DDB-1571-0CEF3CF282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16" y="2519395"/>
            <a:ext cx="707674" cy="707674"/>
          </a:xfrm>
          <a:prstGeom prst="rect">
            <a:avLst/>
          </a:prstGeom>
        </p:spPr>
      </p:pic>
      <p:pic>
        <p:nvPicPr>
          <p:cNvPr id="5" name="Picture 4" descr="Circle&#10;&#10;Description automatically generated with low confidence">
            <a:extLst>
              <a:ext uri="{FF2B5EF4-FFF2-40B4-BE49-F238E27FC236}">
                <a16:creationId xmlns:a16="http://schemas.microsoft.com/office/drawing/2014/main" id="{2CA0A4E8-9C73-027F-9294-213CE92CAE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48276" y="3945208"/>
            <a:ext cx="1117681" cy="1117681"/>
          </a:xfrm>
          <a:prstGeom prst="rect">
            <a:avLst/>
          </a:prstGeom>
        </p:spPr>
      </p:pic>
      <p:sp>
        <p:nvSpPr>
          <p:cNvPr id="4" name="TextBox 3">
            <a:extLst>
              <a:ext uri="{FF2B5EF4-FFF2-40B4-BE49-F238E27FC236}">
                <a16:creationId xmlns:a16="http://schemas.microsoft.com/office/drawing/2014/main" id="{7D435DFE-45D5-391B-2188-A7AA27D5AA74}"/>
              </a:ext>
            </a:extLst>
          </p:cNvPr>
          <p:cNvSpPr txBox="1"/>
          <p:nvPr/>
        </p:nvSpPr>
        <p:spPr>
          <a:xfrm>
            <a:off x="2553280" y="3884418"/>
            <a:ext cx="707674" cy="338554"/>
          </a:xfrm>
          <a:prstGeom prst="rect">
            <a:avLst/>
          </a:prstGeom>
          <a:noFill/>
        </p:spPr>
        <p:txBody>
          <a:bodyPr wrap="square" rtlCol="0">
            <a:spAutoFit/>
          </a:bodyPr>
          <a:lstStyle/>
          <a:p>
            <a:pPr algn="ctr"/>
            <a:r>
              <a:rPr lang="en-US" sz="1600">
                <a:solidFill>
                  <a:srgbClr val="2E266D"/>
                </a:solidFill>
                <a:latin typeface="Bierstadt" panose="020B0004020202020204" pitchFamily="34" charset="0"/>
              </a:rPr>
              <a:t>~3.8B</a:t>
            </a:r>
          </a:p>
        </p:txBody>
      </p:sp>
      <p:sp>
        <p:nvSpPr>
          <p:cNvPr id="6" name="Oval 5">
            <a:extLst>
              <a:ext uri="{FF2B5EF4-FFF2-40B4-BE49-F238E27FC236}">
                <a16:creationId xmlns:a16="http://schemas.microsoft.com/office/drawing/2014/main" id="{798F3AA9-DAE8-C7E9-0AB9-AAF792967788}"/>
              </a:ext>
            </a:extLst>
          </p:cNvPr>
          <p:cNvSpPr/>
          <p:nvPr/>
        </p:nvSpPr>
        <p:spPr>
          <a:xfrm>
            <a:off x="4899053" y="3632348"/>
            <a:ext cx="214008" cy="214009"/>
          </a:xfrm>
          <a:prstGeom prst="ellipse">
            <a:avLst/>
          </a:prstGeom>
          <a:solidFill>
            <a:srgbClr val="2E266D"/>
          </a:solidFill>
          <a:ln w="19050">
            <a:solidFill>
              <a:srgbClr val="70988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3AB6D2C4-0A59-F64D-B144-0867DB0025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52429" y="1961208"/>
            <a:ext cx="1307255" cy="1307255"/>
          </a:xfrm>
          <a:prstGeom prst="rect">
            <a:avLst/>
          </a:prstGeom>
        </p:spPr>
      </p:pic>
      <p:pic>
        <p:nvPicPr>
          <p:cNvPr id="7" name="Picture 6" descr="Diagram, text&#10;&#10;Description automatically generated">
            <a:extLst>
              <a:ext uri="{FF2B5EF4-FFF2-40B4-BE49-F238E27FC236}">
                <a16:creationId xmlns:a16="http://schemas.microsoft.com/office/drawing/2014/main" id="{4FB881B3-3774-B5E5-8F85-49EE46955CAC}"/>
              </a:ext>
            </a:extLst>
          </p:cNvPr>
          <p:cNvPicPr>
            <a:picLocks noChangeAspect="1"/>
          </p:cNvPicPr>
          <p:nvPr/>
        </p:nvPicPr>
        <p:blipFill rotWithShape="1">
          <a:blip r:embed="rId7">
            <a:extLst>
              <a:ext uri="{28A0092B-C50C-407E-A947-70E740481C1C}">
                <a14:useLocalDpi xmlns:a14="http://schemas.microsoft.com/office/drawing/2010/main" val="0"/>
              </a:ext>
            </a:extLst>
          </a:blip>
          <a:srcRect l="28215" t="11148" r="26680" b="74300"/>
          <a:stretch/>
        </p:blipFill>
        <p:spPr>
          <a:xfrm>
            <a:off x="3570051" y="145916"/>
            <a:ext cx="4996067" cy="1208840"/>
          </a:xfrm>
          <a:prstGeom prst="rect">
            <a:avLst/>
          </a:prstGeom>
        </p:spPr>
      </p:pic>
      <p:sp>
        <p:nvSpPr>
          <p:cNvPr id="12" name="TextBox 11">
            <a:extLst>
              <a:ext uri="{FF2B5EF4-FFF2-40B4-BE49-F238E27FC236}">
                <a16:creationId xmlns:a16="http://schemas.microsoft.com/office/drawing/2014/main" id="{D0009A6F-5387-17F2-73D4-EF3AD763D388}"/>
              </a:ext>
            </a:extLst>
          </p:cNvPr>
          <p:cNvSpPr txBox="1"/>
          <p:nvPr/>
        </p:nvSpPr>
        <p:spPr>
          <a:xfrm>
            <a:off x="4652220" y="3309857"/>
            <a:ext cx="707674" cy="338554"/>
          </a:xfrm>
          <a:prstGeom prst="rect">
            <a:avLst/>
          </a:prstGeom>
          <a:noFill/>
        </p:spPr>
        <p:txBody>
          <a:bodyPr wrap="square" rtlCol="0">
            <a:spAutoFit/>
          </a:bodyPr>
          <a:lstStyle/>
          <a:p>
            <a:pPr algn="ctr"/>
            <a:r>
              <a:rPr lang="en-US" sz="1600">
                <a:solidFill>
                  <a:srgbClr val="2E266D"/>
                </a:solidFill>
                <a:latin typeface="Bierstadt" panose="020B0004020202020204" pitchFamily="34" charset="0"/>
              </a:rPr>
              <a:t>~2.7B</a:t>
            </a:r>
          </a:p>
        </p:txBody>
      </p:sp>
      <p:sp>
        <p:nvSpPr>
          <p:cNvPr id="13" name="Oval 12">
            <a:extLst>
              <a:ext uri="{FF2B5EF4-FFF2-40B4-BE49-F238E27FC236}">
                <a16:creationId xmlns:a16="http://schemas.microsoft.com/office/drawing/2014/main" id="{2E67FFAA-FDE3-17CD-23BA-39BB847B3D37}"/>
              </a:ext>
            </a:extLst>
          </p:cNvPr>
          <p:cNvSpPr/>
          <p:nvPr/>
        </p:nvSpPr>
        <p:spPr>
          <a:xfrm>
            <a:off x="5990250" y="3624193"/>
            <a:ext cx="214008" cy="214009"/>
          </a:xfrm>
          <a:prstGeom prst="ellipse">
            <a:avLst/>
          </a:prstGeom>
          <a:solidFill>
            <a:srgbClr val="2E266D"/>
          </a:solidFill>
          <a:ln w="19050">
            <a:solidFill>
              <a:srgbClr val="70988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187F9DB0-57B7-9697-94FD-C837C1CF8F2E}"/>
              </a:ext>
            </a:extLst>
          </p:cNvPr>
          <p:cNvSpPr txBox="1"/>
          <p:nvPr/>
        </p:nvSpPr>
        <p:spPr>
          <a:xfrm>
            <a:off x="5427501" y="3859172"/>
            <a:ext cx="1336998" cy="338554"/>
          </a:xfrm>
          <a:prstGeom prst="rect">
            <a:avLst/>
          </a:prstGeom>
          <a:noFill/>
        </p:spPr>
        <p:txBody>
          <a:bodyPr wrap="square" rtlCol="0">
            <a:spAutoFit/>
          </a:bodyPr>
          <a:lstStyle/>
          <a:p>
            <a:pPr algn="ctr"/>
            <a:r>
              <a:rPr lang="en-US" sz="1600">
                <a:solidFill>
                  <a:srgbClr val="2E266D"/>
                </a:solidFill>
                <a:latin typeface="Bierstadt" panose="020B0004020202020204" pitchFamily="34" charset="0"/>
              </a:rPr>
              <a:t>~2.4 - 2.1B</a:t>
            </a:r>
          </a:p>
        </p:txBody>
      </p:sp>
      <p:pic>
        <p:nvPicPr>
          <p:cNvPr id="15" name="Picture 14" descr="Shape, circle&#10;&#10;Description automatically generated">
            <a:extLst>
              <a:ext uri="{FF2B5EF4-FFF2-40B4-BE49-F238E27FC236}">
                <a16:creationId xmlns:a16="http://schemas.microsoft.com/office/drawing/2014/main" id="{D490BA45-6D13-293D-0FA9-AAC1BAC30DF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56931" y="4269650"/>
            <a:ext cx="678138" cy="678138"/>
          </a:xfrm>
          <a:prstGeom prst="rect">
            <a:avLst/>
          </a:prstGeom>
        </p:spPr>
      </p:pic>
      <p:sp>
        <p:nvSpPr>
          <p:cNvPr id="9" name="Oval 8">
            <a:extLst>
              <a:ext uri="{FF2B5EF4-FFF2-40B4-BE49-F238E27FC236}">
                <a16:creationId xmlns:a16="http://schemas.microsoft.com/office/drawing/2014/main" id="{79809396-ED13-3AF4-A54C-ECC25FB77B71}"/>
              </a:ext>
            </a:extLst>
          </p:cNvPr>
          <p:cNvSpPr/>
          <p:nvPr/>
        </p:nvSpPr>
        <p:spPr>
          <a:xfrm>
            <a:off x="8723343" y="3600780"/>
            <a:ext cx="214008" cy="214009"/>
          </a:xfrm>
          <a:prstGeom prst="ellipse">
            <a:avLst/>
          </a:prstGeom>
          <a:solidFill>
            <a:srgbClr val="2E266D"/>
          </a:solidFill>
          <a:ln w="19050">
            <a:solidFill>
              <a:srgbClr val="70988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Logo&#10;&#10;Description automatically generated with medium confidence">
            <a:extLst>
              <a:ext uri="{FF2B5EF4-FFF2-40B4-BE49-F238E27FC236}">
                <a16:creationId xmlns:a16="http://schemas.microsoft.com/office/drawing/2014/main" id="{9D1EC457-BFC3-A664-B33B-DE07D86D47C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66118" y="2721675"/>
            <a:ext cx="541021" cy="541021"/>
          </a:xfrm>
          <a:prstGeom prst="rect">
            <a:avLst/>
          </a:prstGeom>
        </p:spPr>
      </p:pic>
      <p:sp>
        <p:nvSpPr>
          <p:cNvPr id="17" name="TextBox 16">
            <a:extLst>
              <a:ext uri="{FF2B5EF4-FFF2-40B4-BE49-F238E27FC236}">
                <a16:creationId xmlns:a16="http://schemas.microsoft.com/office/drawing/2014/main" id="{9526BAEF-0E53-6322-4741-9E90CBC2B86F}"/>
              </a:ext>
            </a:extLst>
          </p:cNvPr>
          <p:cNvSpPr txBox="1"/>
          <p:nvPr/>
        </p:nvSpPr>
        <p:spPr>
          <a:xfrm>
            <a:off x="8468404" y="3264766"/>
            <a:ext cx="723885" cy="338554"/>
          </a:xfrm>
          <a:prstGeom prst="rect">
            <a:avLst/>
          </a:prstGeom>
          <a:noFill/>
        </p:spPr>
        <p:txBody>
          <a:bodyPr wrap="square" rtlCol="0">
            <a:spAutoFit/>
          </a:bodyPr>
          <a:lstStyle/>
          <a:p>
            <a:pPr algn="ctr"/>
            <a:r>
              <a:rPr lang="en-US" sz="1600">
                <a:solidFill>
                  <a:srgbClr val="2E266D"/>
                </a:solidFill>
                <a:latin typeface="Bierstadt" panose="020B0004020202020204" pitchFamily="34" charset="0"/>
              </a:rPr>
              <a:t>&gt;1B</a:t>
            </a:r>
          </a:p>
        </p:txBody>
      </p:sp>
      <p:sp>
        <p:nvSpPr>
          <p:cNvPr id="19" name="Oval 18">
            <a:extLst>
              <a:ext uri="{FF2B5EF4-FFF2-40B4-BE49-F238E27FC236}">
                <a16:creationId xmlns:a16="http://schemas.microsoft.com/office/drawing/2014/main" id="{C50A41C3-78AD-6338-A922-B3F21E7D1188}"/>
              </a:ext>
            </a:extLst>
          </p:cNvPr>
          <p:cNvSpPr/>
          <p:nvPr/>
        </p:nvSpPr>
        <p:spPr>
          <a:xfrm>
            <a:off x="11026810" y="3618573"/>
            <a:ext cx="214008" cy="214009"/>
          </a:xfrm>
          <a:prstGeom prst="ellipse">
            <a:avLst/>
          </a:prstGeom>
          <a:solidFill>
            <a:srgbClr val="2E266D"/>
          </a:solidFill>
          <a:ln w="19050">
            <a:solidFill>
              <a:srgbClr val="70988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39189366-7C52-8A0E-11CB-65F5C2E1FFFB}"/>
              </a:ext>
            </a:extLst>
          </p:cNvPr>
          <p:cNvSpPr/>
          <p:nvPr/>
        </p:nvSpPr>
        <p:spPr>
          <a:xfrm>
            <a:off x="11429110" y="3618572"/>
            <a:ext cx="214008" cy="214009"/>
          </a:xfrm>
          <a:prstGeom prst="ellipse">
            <a:avLst/>
          </a:prstGeom>
          <a:solidFill>
            <a:srgbClr val="4A6F73"/>
          </a:solidFill>
          <a:ln w="19050">
            <a:solidFill>
              <a:srgbClr val="70988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A picture containing outdoor, reptile, lizard&#10;&#10;Description automatically generated">
            <a:extLst>
              <a:ext uri="{FF2B5EF4-FFF2-40B4-BE49-F238E27FC236}">
                <a16:creationId xmlns:a16="http://schemas.microsoft.com/office/drawing/2014/main" id="{2148C078-BB60-9F0E-B5FC-AA919D96019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192481" y="1164535"/>
            <a:ext cx="1882665" cy="1882665"/>
          </a:xfrm>
          <a:prstGeom prst="rect">
            <a:avLst/>
          </a:prstGeom>
        </p:spPr>
      </p:pic>
      <p:pic>
        <p:nvPicPr>
          <p:cNvPr id="24" name="Picture 23">
            <a:extLst>
              <a:ext uri="{FF2B5EF4-FFF2-40B4-BE49-F238E27FC236}">
                <a16:creationId xmlns:a16="http://schemas.microsoft.com/office/drawing/2014/main" id="{7EF91828-6BF0-0C21-EFF1-73382FF87F0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850851" y="5135791"/>
            <a:ext cx="725064" cy="725064"/>
          </a:xfrm>
          <a:prstGeom prst="rect">
            <a:avLst/>
          </a:prstGeom>
        </p:spPr>
      </p:pic>
      <p:sp>
        <p:nvSpPr>
          <p:cNvPr id="25" name="TextBox 24">
            <a:extLst>
              <a:ext uri="{FF2B5EF4-FFF2-40B4-BE49-F238E27FC236}">
                <a16:creationId xmlns:a16="http://schemas.microsoft.com/office/drawing/2014/main" id="{09E113A0-A0F0-8E89-AFF8-AF63E11ACF05}"/>
              </a:ext>
            </a:extLst>
          </p:cNvPr>
          <p:cNvSpPr txBox="1"/>
          <p:nvPr/>
        </p:nvSpPr>
        <p:spPr>
          <a:xfrm>
            <a:off x="8677760" y="4656262"/>
            <a:ext cx="2529364" cy="369332"/>
          </a:xfrm>
          <a:prstGeom prst="rect">
            <a:avLst/>
          </a:prstGeom>
          <a:noFill/>
        </p:spPr>
        <p:txBody>
          <a:bodyPr wrap="square" rtlCol="0">
            <a:spAutoFit/>
          </a:bodyPr>
          <a:lstStyle/>
          <a:p>
            <a:pPr algn="ctr"/>
            <a:r>
              <a:rPr lang="en-US">
                <a:solidFill>
                  <a:srgbClr val="2E266D"/>
                </a:solidFill>
                <a:latin typeface="Bierstadt" panose="020B0004020202020204" pitchFamily="34" charset="0"/>
              </a:rPr>
              <a:t>~480M YEARS AGO</a:t>
            </a:r>
          </a:p>
        </p:txBody>
      </p:sp>
      <p:sp>
        <p:nvSpPr>
          <p:cNvPr id="26" name="TextBox 25">
            <a:extLst>
              <a:ext uri="{FF2B5EF4-FFF2-40B4-BE49-F238E27FC236}">
                <a16:creationId xmlns:a16="http://schemas.microsoft.com/office/drawing/2014/main" id="{6734891B-1056-0797-0A09-0CBA52A12FC7}"/>
              </a:ext>
            </a:extLst>
          </p:cNvPr>
          <p:cNvSpPr txBox="1"/>
          <p:nvPr/>
        </p:nvSpPr>
        <p:spPr>
          <a:xfrm>
            <a:off x="9762128" y="2717687"/>
            <a:ext cx="2529364" cy="369332"/>
          </a:xfrm>
          <a:prstGeom prst="rect">
            <a:avLst/>
          </a:prstGeom>
          <a:noFill/>
        </p:spPr>
        <p:txBody>
          <a:bodyPr wrap="square" rtlCol="0">
            <a:spAutoFit/>
          </a:bodyPr>
          <a:lstStyle/>
          <a:p>
            <a:pPr algn="ctr"/>
            <a:r>
              <a:rPr lang="en-US">
                <a:solidFill>
                  <a:srgbClr val="2E266D"/>
                </a:solidFill>
                <a:latin typeface="Bierstadt" panose="020B0004020202020204" pitchFamily="34" charset="0"/>
              </a:rPr>
              <a:t>~200M YEARS AGO</a:t>
            </a:r>
          </a:p>
        </p:txBody>
      </p:sp>
      <p:cxnSp>
        <p:nvCxnSpPr>
          <p:cNvPr id="29" name="Straight Connector 28">
            <a:extLst>
              <a:ext uri="{FF2B5EF4-FFF2-40B4-BE49-F238E27FC236}">
                <a16:creationId xmlns:a16="http://schemas.microsoft.com/office/drawing/2014/main" id="{BA97388B-7C41-83CA-8510-BFB42B117520}"/>
              </a:ext>
            </a:extLst>
          </p:cNvPr>
          <p:cNvCxnSpPr>
            <a:stCxn id="16" idx="0"/>
          </p:cNvCxnSpPr>
          <p:nvPr/>
        </p:nvCxnSpPr>
        <p:spPr>
          <a:xfrm flipH="1">
            <a:off x="10315356" y="3624194"/>
            <a:ext cx="107004" cy="573532"/>
          </a:xfrm>
          <a:prstGeom prst="line">
            <a:avLst/>
          </a:prstGeom>
          <a:ln w="38100">
            <a:solidFill>
              <a:srgbClr val="81C3C9"/>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F3239CA7-CA76-19E7-E58B-FEE0D58EF791}"/>
              </a:ext>
            </a:extLst>
          </p:cNvPr>
          <p:cNvSpPr txBox="1"/>
          <p:nvPr/>
        </p:nvSpPr>
        <p:spPr>
          <a:xfrm>
            <a:off x="9851149" y="5917486"/>
            <a:ext cx="2529364" cy="369332"/>
          </a:xfrm>
          <a:prstGeom prst="rect">
            <a:avLst/>
          </a:prstGeom>
          <a:noFill/>
        </p:spPr>
        <p:txBody>
          <a:bodyPr wrap="square" rtlCol="0">
            <a:spAutoFit/>
          </a:bodyPr>
          <a:lstStyle/>
          <a:p>
            <a:pPr algn="ctr"/>
            <a:r>
              <a:rPr lang="en-US">
                <a:solidFill>
                  <a:srgbClr val="2E266D"/>
                </a:solidFill>
                <a:latin typeface="Bierstadt" panose="020B0004020202020204" pitchFamily="34" charset="0"/>
              </a:rPr>
              <a:t>~250,000 YEARS AGO</a:t>
            </a:r>
          </a:p>
        </p:txBody>
      </p:sp>
      <p:sp>
        <p:nvSpPr>
          <p:cNvPr id="16" name="Oval 15">
            <a:extLst>
              <a:ext uri="{FF2B5EF4-FFF2-40B4-BE49-F238E27FC236}">
                <a16:creationId xmlns:a16="http://schemas.microsoft.com/office/drawing/2014/main" id="{70A491CE-7D64-FAD0-E772-B6B7371DF7CE}"/>
              </a:ext>
            </a:extLst>
          </p:cNvPr>
          <p:cNvSpPr/>
          <p:nvPr/>
        </p:nvSpPr>
        <p:spPr>
          <a:xfrm>
            <a:off x="10315356" y="3624194"/>
            <a:ext cx="214008" cy="214009"/>
          </a:xfrm>
          <a:prstGeom prst="ellipse">
            <a:avLst/>
          </a:prstGeom>
          <a:solidFill>
            <a:srgbClr val="81C3C9"/>
          </a:solidFill>
          <a:ln w="19050">
            <a:solidFill>
              <a:srgbClr val="70988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6" name="Diagram 45">
            <a:extLst>
              <a:ext uri="{FF2B5EF4-FFF2-40B4-BE49-F238E27FC236}">
                <a16:creationId xmlns:a16="http://schemas.microsoft.com/office/drawing/2014/main" id="{DA79EE71-39A7-388A-E327-7DA7FA6C56EA}"/>
              </a:ext>
            </a:extLst>
          </p:cNvPr>
          <p:cNvGraphicFramePr/>
          <p:nvPr>
            <p:extLst>
              <p:ext uri="{D42A27DB-BD31-4B8C-83A1-F6EECF244321}">
                <p14:modId xmlns:p14="http://schemas.microsoft.com/office/powerpoint/2010/main" val="2288337842"/>
              </p:ext>
            </p:extLst>
          </p:nvPr>
        </p:nvGraphicFramePr>
        <p:xfrm>
          <a:off x="0" y="6492875"/>
          <a:ext cx="12192000" cy="36455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8218842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999A2-F753-08A3-8158-58DD55EDF6D2}"/>
              </a:ext>
            </a:extLst>
          </p:cNvPr>
          <p:cNvSpPr>
            <a:spLocks noGrp="1"/>
          </p:cNvSpPr>
          <p:nvPr>
            <p:ph type="title"/>
          </p:nvPr>
        </p:nvSpPr>
        <p:spPr/>
        <p:txBody>
          <a:bodyPr/>
          <a:lstStyle/>
          <a:p>
            <a:r>
              <a:rPr lang="en-US">
                <a:solidFill>
                  <a:srgbClr val="EEF8EB"/>
                </a:solidFill>
              </a:rPr>
              <a:t>Cyanobacteria</a:t>
            </a:r>
          </a:p>
        </p:txBody>
      </p:sp>
      <p:sp>
        <p:nvSpPr>
          <p:cNvPr id="3" name="Content Placeholder 2">
            <a:extLst>
              <a:ext uri="{FF2B5EF4-FFF2-40B4-BE49-F238E27FC236}">
                <a16:creationId xmlns:a16="http://schemas.microsoft.com/office/drawing/2014/main" id="{938ED6D1-74D1-5D82-9385-3184ACF2E69A}"/>
              </a:ext>
            </a:extLst>
          </p:cNvPr>
          <p:cNvSpPr>
            <a:spLocks noGrp="1"/>
          </p:cNvSpPr>
          <p:nvPr>
            <p:ph idx="1"/>
          </p:nvPr>
        </p:nvSpPr>
        <p:spPr>
          <a:xfrm>
            <a:off x="838200" y="2924069"/>
            <a:ext cx="4959699" cy="3230295"/>
          </a:xfrm>
        </p:spPr>
        <p:txBody>
          <a:bodyPr/>
          <a:lstStyle/>
          <a:p>
            <a:pPr marL="0" indent="0">
              <a:buNone/>
            </a:pPr>
            <a:r>
              <a:rPr lang="en-US">
                <a:solidFill>
                  <a:srgbClr val="EEF8EB"/>
                </a:solidFill>
              </a:rPr>
              <a:t>Part of a healthy, balanced , normal freshwater ecosystem</a:t>
            </a:r>
          </a:p>
        </p:txBody>
      </p:sp>
      <p:sp>
        <p:nvSpPr>
          <p:cNvPr id="12" name="Teardrop 11">
            <a:extLst>
              <a:ext uri="{FF2B5EF4-FFF2-40B4-BE49-F238E27FC236}">
                <a16:creationId xmlns:a16="http://schemas.microsoft.com/office/drawing/2014/main" id="{A37B39A7-56AC-0905-BB69-50E216F89413}"/>
              </a:ext>
            </a:extLst>
          </p:cNvPr>
          <p:cNvSpPr/>
          <p:nvPr/>
        </p:nvSpPr>
        <p:spPr>
          <a:xfrm rot="18996607">
            <a:off x="6593728" y="2496427"/>
            <a:ext cx="3465298" cy="3543847"/>
          </a:xfrm>
          <a:prstGeom prst="teardrop">
            <a:avLst>
              <a:gd name="adj" fmla="val 119208"/>
            </a:avLst>
          </a:prstGeom>
          <a:solidFill>
            <a:srgbClr val="81C3C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Diagram&#10;&#10;Description automatically generated">
            <a:extLst>
              <a:ext uri="{FF2B5EF4-FFF2-40B4-BE49-F238E27FC236}">
                <a16:creationId xmlns:a16="http://schemas.microsoft.com/office/drawing/2014/main" id="{D787B77D-FB31-B7C8-0F36-D50259AFA3B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27514" t="29185" r="35863" b="33645"/>
          <a:stretch/>
        </p:blipFill>
        <p:spPr>
          <a:xfrm>
            <a:off x="7740040" y="5294799"/>
            <a:ext cx="632194" cy="467577"/>
          </a:xfrm>
          <a:prstGeom prst="rect">
            <a:avLst/>
          </a:prstGeom>
        </p:spPr>
      </p:pic>
      <p:pic>
        <p:nvPicPr>
          <p:cNvPr id="14" name="Picture 13" descr="A picture containing arthropod, invertebrate, indoor, branchiopod crustacean&#10;&#10;Description automatically generated">
            <a:extLst>
              <a:ext uri="{FF2B5EF4-FFF2-40B4-BE49-F238E27FC236}">
                <a16:creationId xmlns:a16="http://schemas.microsoft.com/office/drawing/2014/main" id="{BD423347-2316-ECFF-9B9E-B6A920C6E3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56137" y="4737357"/>
            <a:ext cx="670103" cy="543015"/>
          </a:xfrm>
          <a:prstGeom prst="rect">
            <a:avLst/>
          </a:prstGeom>
        </p:spPr>
      </p:pic>
      <p:pic>
        <p:nvPicPr>
          <p:cNvPr id="16" name="Picture 15" descr="A picture containing invertebrate, mollusk&#10;&#10;Description automatically generated">
            <a:extLst>
              <a:ext uri="{FF2B5EF4-FFF2-40B4-BE49-F238E27FC236}">
                <a16:creationId xmlns:a16="http://schemas.microsoft.com/office/drawing/2014/main" id="{DF9A3FAD-8430-0F7B-33DF-515F58C90E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80341" y="4616432"/>
            <a:ext cx="860010" cy="696904"/>
          </a:xfrm>
          <a:prstGeom prst="rect">
            <a:avLst/>
          </a:prstGeom>
        </p:spPr>
      </p:pic>
      <p:pic>
        <p:nvPicPr>
          <p:cNvPr id="18" name="Picture 17" descr="A picture containing invertebrate&#10;&#10;Description automatically generated">
            <a:extLst>
              <a:ext uri="{FF2B5EF4-FFF2-40B4-BE49-F238E27FC236}">
                <a16:creationId xmlns:a16="http://schemas.microsoft.com/office/drawing/2014/main" id="{B5A7DC7D-F5AA-3247-2377-DA290755702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71223" y="4680480"/>
            <a:ext cx="720234" cy="583638"/>
          </a:xfrm>
          <a:prstGeom prst="rect">
            <a:avLst/>
          </a:prstGeom>
        </p:spPr>
      </p:pic>
      <p:pic>
        <p:nvPicPr>
          <p:cNvPr id="20" name="Picture 19" descr="A close-up of a flower&#10;&#10;Description automatically generated with medium confidence">
            <a:extLst>
              <a:ext uri="{FF2B5EF4-FFF2-40B4-BE49-F238E27FC236}">
                <a16:creationId xmlns:a16="http://schemas.microsoft.com/office/drawing/2014/main" id="{6874A6E7-54F2-8A81-279E-38C4C74437CC}"/>
              </a:ext>
            </a:extLst>
          </p:cNvPr>
          <p:cNvPicPr>
            <a:picLocks noChangeAspect="1"/>
          </p:cNvPicPr>
          <p:nvPr/>
        </p:nvPicPr>
        <p:blipFill rotWithShape="1">
          <a:blip r:embed="rId8">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rcRect l="3431" t="2512" r="2761" b="8807"/>
          <a:stretch/>
        </p:blipFill>
        <p:spPr>
          <a:xfrm>
            <a:off x="7814977" y="3898000"/>
            <a:ext cx="615290" cy="595361"/>
          </a:xfrm>
          <a:prstGeom prst="ellipse">
            <a:avLst/>
          </a:prstGeom>
        </p:spPr>
      </p:pic>
      <p:pic>
        <p:nvPicPr>
          <p:cNvPr id="22" name="Picture 21">
            <a:extLst>
              <a:ext uri="{FF2B5EF4-FFF2-40B4-BE49-F238E27FC236}">
                <a16:creationId xmlns:a16="http://schemas.microsoft.com/office/drawing/2014/main" id="{483107AB-774E-173C-4324-9E92892DE796}"/>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9971" b="89956" l="9989" r="90569">
                        <a14:foregroundMark x1="90346" y1="62009" x2="90569" y2="63319"/>
                        <a14:foregroundMark x1="75335" y1="85153" x2="73158" y2="84862"/>
                        <a14:foregroundMark x1="61607" y1="41194" x2="61496" y2="41776"/>
                        <a14:foregroundMark x1="26451" y1="36172" x2="27455" y2="36026"/>
                        <a14:foregroundMark x1="19252" y1="49345" x2="20815" y2="57060"/>
                        <a14:foregroundMark x1="20815" y1="57060" x2="23549" y2="58879"/>
                        <a14:backgroundMark x1="28683" y1="53930" x2="31473" y2="59316"/>
                      </a14:backgroundRemoval>
                    </a14:imgEffect>
                    <a14:imgEffect>
                      <a14:sharpenSoften amount="50000"/>
                    </a14:imgEffect>
                  </a14:imgLayer>
                </a14:imgProps>
              </a:ext>
              <a:ext uri="{28A0092B-C50C-407E-A947-70E740481C1C}">
                <a14:useLocalDpi xmlns:a14="http://schemas.microsoft.com/office/drawing/2010/main" val="0"/>
              </a:ext>
            </a:extLst>
          </a:blip>
          <a:srcRect l="10605" t="28864" r="5250" b="8425"/>
          <a:stretch/>
        </p:blipFill>
        <p:spPr>
          <a:xfrm>
            <a:off x="8617170" y="3978436"/>
            <a:ext cx="1099654" cy="628374"/>
          </a:xfrm>
          <a:prstGeom prst="rect">
            <a:avLst/>
          </a:prstGeom>
        </p:spPr>
      </p:pic>
      <p:pic>
        <p:nvPicPr>
          <p:cNvPr id="4" name="Picture 3" descr="A picture containing arthropod, invertebrate, indoor, branchiopod crustacean&#10;&#10;Description automatically generated">
            <a:extLst>
              <a:ext uri="{FF2B5EF4-FFF2-40B4-BE49-F238E27FC236}">
                <a16:creationId xmlns:a16="http://schemas.microsoft.com/office/drawing/2014/main" id="{3A71CA93-EBE9-9063-62C6-9CF54A58D1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936369" flipH="1">
            <a:off x="6850821" y="3892859"/>
            <a:ext cx="634589" cy="543015"/>
          </a:xfrm>
          <a:prstGeom prst="rect">
            <a:avLst/>
          </a:prstGeom>
        </p:spPr>
      </p:pic>
      <p:pic>
        <p:nvPicPr>
          <p:cNvPr id="6" name="Picture 5" descr="A picture containing arthropod, invertebrate, indoor, branchiopod crustacean&#10;&#10;Description automatically generated">
            <a:extLst>
              <a:ext uri="{FF2B5EF4-FFF2-40B4-BE49-F238E27FC236}">
                <a16:creationId xmlns:a16="http://schemas.microsoft.com/office/drawing/2014/main" id="{B9C1F794-8905-1FFF-5A5C-458F236E2F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258650" flipH="1">
            <a:off x="7279142" y="3465940"/>
            <a:ext cx="634589" cy="543015"/>
          </a:xfrm>
          <a:prstGeom prst="rect">
            <a:avLst/>
          </a:prstGeom>
        </p:spPr>
      </p:pic>
      <p:pic>
        <p:nvPicPr>
          <p:cNvPr id="8" name="Picture 7" descr="A picture containing invertebrate&#10;&#10;Description automatically generated">
            <a:extLst>
              <a:ext uri="{FF2B5EF4-FFF2-40B4-BE49-F238E27FC236}">
                <a16:creationId xmlns:a16="http://schemas.microsoft.com/office/drawing/2014/main" id="{4D3030C9-3638-49DE-5EAF-1F36E9039D6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8987303" y="3576753"/>
            <a:ext cx="629193" cy="423731"/>
          </a:xfrm>
          <a:prstGeom prst="rect">
            <a:avLst/>
          </a:prstGeom>
        </p:spPr>
      </p:pic>
      <p:graphicFrame>
        <p:nvGraphicFramePr>
          <p:cNvPr id="32" name="Diagram 31">
            <a:extLst>
              <a:ext uri="{FF2B5EF4-FFF2-40B4-BE49-F238E27FC236}">
                <a16:creationId xmlns:a16="http://schemas.microsoft.com/office/drawing/2014/main" id="{6F3975FB-C7A9-7D7A-9C43-29908ED25A60}"/>
              </a:ext>
            </a:extLst>
          </p:cNvPr>
          <p:cNvGraphicFramePr/>
          <p:nvPr>
            <p:extLst>
              <p:ext uri="{D42A27DB-BD31-4B8C-83A1-F6EECF244321}">
                <p14:modId xmlns:p14="http://schemas.microsoft.com/office/powerpoint/2010/main" val="3494071222"/>
              </p:ext>
            </p:extLst>
          </p:nvPr>
        </p:nvGraphicFramePr>
        <p:xfrm>
          <a:off x="0" y="6492875"/>
          <a:ext cx="12192000" cy="36455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39355856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999A2-F753-08A3-8158-58DD55EDF6D2}"/>
              </a:ext>
            </a:extLst>
          </p:cNvPr>
          <p:cNvSpPr>
            <a:spLocks noGrp="1"/>
          </p:cNvSpPr>
          <p:nvPr>
            <p:ph type="title"/>
          </p:nvPr>
        </p:nvSpPr>
        <p:spPr>
          <a:xfrm>
            <a:off x="3742174" y="235520"/>
            <a:ext cx="8291552" cy="1325563"/>
          </a:xfrm>
        </p:spPr>
        <p:txBody>
          <a:bodyPr/>
          <a:lstStyle/>
          <a:p>
            <a:r>
              <a:rPr lang="en-US">
                <a:solidFill>
                  <a:srgbClr val="EEF8EB"/>
                </a:solidFill>
              </a:rPr>
              <a:t>When do they become “harmful”?</a:t>
            </a:r>
          </a:p>
        </p:txBody>
      </p:sp>
      <p:sp>
        <p:nvSpPr>
          <p:cNvPr id="3" name="Content Placeholder 2">
            <a:extLst>
              <a:ext uri="{FF2B5EF4-FFF2-40B4-BE49-F238E27FC236}">
                <a16:creationId xmlns:a16="http://schemas.microsoft.com/office/drawing/2014/main" id="{938ED6D1-74D1-5D82-9385-3184ACF2E69A}"/>
              </a:ext>
            </a:extLst>
          </p:cNvPr>
          <p:cNvSpPr>
            <a:spLocks noGrp="1"/>
          </p:cNvSpPr>
          <p:nvPr>
            <p:ph idx="1"/>
          </p:nvPr>
        </p:nvSpPr>
        <p:spPr>
          <a:xfrm>
            <a:off x="4649713" y="1560213"/>
            <a:ext cx="7280017" cy="1485924"/>
          </a:xfrm>
        </p:spPr>
        <p:txBody>
          <a:bodyPr/>
          <a:lstStyle/>
          <a:p>
            <a:pPr marL="0" indent="0">
              <a:buNone/>
            </a:pPr>
            <a:r>
              <a:rPr lang="en-US">
                <a:solidFill>
                  <a:srgbClr val="EEF8EB"/>
                </a:solidFill>
              </a:rPr>
              <a:t>A “HAB” is an explosive population growth of these cyanobacteria, which may produce toxins</a:t>
            </a:r>
          </a:p>
        </p:txBody>
      </p:sp>
      <p:grpSp>
        <p:nvGrpSpPr>
          <p:cNvPr id="34" name="Group 33">
            <a:extLst>
              <a:ext uri="{FF2B5EF4-FFF2-40B4-BE49-F238E27FC236}">
                <a16:creationId xmlns:a16="http://schemas.microsoft.com/office/drawing/2014/main" id="{FF8D90A0-E8EC-B8F2-3F58-0E8A94DDB819}"/>
              </a:ext>
            </a:extLst>
          </p:cNvPr>
          <p:cNvGrpSpPr/>
          <p:nvPr/>
        </p:nvGrpSpPr>
        <p:grpSpPr>
          <a:xfrm>
            <a:off x="6637779" y="3423406"/>
            <a:ext cx="2912440" cy="2929211"/>
            <a:chOff x="4202928" y="2767484"/>
            <a:chExt cx="3409670" cy="3681546"/>
          </a:xfrm>
        </p:grpSpPr>
        <p:sp>
          <p:nvSpPr>
            <p:cNvPr id="5" name="Teardrop 4">
              <a:extLst>
                <a:ext uri="{FF2B5EF4-FFF2-40B4-BE49-F238E27FC236}">
                  <a16:creationId xmlns:a16="http://schemas.microsoft.com/office/drawing/2014/main" id="{C93C549F-72AA-CEC6-4D1D-A22D6635B763}"/>
                </a:ext>
              </a:extLst>
            </p:cNvPr>
            <p:cNvSpPr/>
            <p:nvPr/>
          </p:nvSpPr>
          <p:spPr>
            <a:xfrm rot="18996607">
              <a:off x="4202928" y="2767484"/>
              <a:ext cx="3409670" cy="3681546"/>
            </a:xfrm>
            <a:prstGeom prst="teardrop">
              <a:avLst>
                <a:gd name="adj" fmla="val 119208"/>
              </a:avLst>
            </a:prstGeom>
            <a:solidFill>
              <a:srgbClr val="81C3C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indoor, device, close&#10;&#10;Description automatically generated">
              <a:extLst>
                <a:ext uri="{FF2B5EF4-FFF2-40B4-BE49-F238E27FC236}">
                  <a16:creationId xmlns:a16="http://schemas.microsoft.com/office/drawing/2014/main" id="{A35FA03C-729D-7D95-2E4E-1DAD6B64D59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0574" b="67106" l="33300" r="73454"/>
                      </a14:imgEffect>
                      <a14:imgEffect>
                        <a14:sharpenSoften amount="50000"/>
                      </a14:imgEffect>
                    </a14:imgLayer>
                  </a14:imgProps>
                </a:ext>
                <a:ext uri="{28A0092B-C50C-407E-A947-70E740481C1C}">
                  <a14:useLocalDpi xmlns:a14="http://schemas.microsoft.com/office/drawing/2010/main" val="0"/>
                </a:ext>
              </a:extLst>
            </a:blip>
            <a:srcRect l="28281" t="26007" r="21527" b="28328"/>
            <a:stretch/>
          </p:blipFill>
          <p:spPr>
            <a:xfrm rot="2181986">
              <a:off x="4459742" y="4978256"/>
              <a:ext cx="596494" cy="415892"/>
            </a:xfrm>
            <a:prstGeom prst="rect">
              <a:avLst/>
            </a:prstGeom>
          </p:spPr>
        </p:pic>
        <p:pic>
          <p:nvPicPr>
            <p:cNvPr id="7" name="Picture 6" descr="Text&#10;&#10;Description automatically generated">
              <a:extLst>
                <a:ext uri="{FF2B5EF4-FFF2-40B4-BE49-F238E27FC236}">
                  <a16:creationId xmlns:a16="http://schemas.microsoft.com/office/drawing/2014/main" id="{F2223034-EEF3-12B3-5913-A6855B9ACF0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521" b="95378" l="4847" r="93215">
                          <a14:foregroundMark x1="4685" y1="4832" x2="4847" y2="13445"/>
                          <a14:foregroundMark x1="4847" y1="13445" x2="9532" y2="18067"/>
                          <a14:foregroundMark x1="9532" y1="18067" x2="11147" y2="17437"/>
                          <a14:foregroundMark x1="10985" y1="26681" x2="10985" y2="32353"/>
                          <a14:foregroundMark x1="8562" y1="8193" x2="6947" y2="10714"/>
                          <a14:foregroundMark x1="5008" y1="4412" x2="10339" y2="3151"/>
                          <a14:foregroundMark x1="10339" y1="3151" x2="9532" y2="8613"/>
                          <a14:foregroundMark x1="4847" y1="14286" x2="6139" y2="18908"/>
                          <a14:foregroundMark x1="72375" y1="89496" x2="75767" y2="88866"/>
                          <a14:foregroundMark x1="84976" y1="88025" x2="91922" y2="84874"/>
                          <a14:foregroundMark x1="91922" y1="84874" x2="93376" y2="82563"/>
                          <a14:foregroundMark x1="85299" y1="89706" x2="90630" y2="88025"/>
                          <a14:foregroundMark x1="86430" y1="93487" x2="85299" y2="95378"/>
                        </a14:backgroundRemoval>
                      </a14:imgEffect>
                    </a14:imgLayer>
                  </a14:imgProps>
                </a:ext>
                <a:ext uri="{28A0092B-C50C-407E-A947-70E740481C1C}">
                  <a14:useLocalDpi xmlns:a14="http://schemas.microsoft.com/office/drawing/2010/main" val="0"/>
                </a:ext>
              </a:extLst>
            </a:blip>
            <a:stretch>
              <a:fillRect/>
            </a:stretch>
          </p:blipFill>
          <p:spPr>
            <a:xfrm rot="20471359">
              <a:off x="5260438" y="5453755"/>
              <a:ext cx="860010" cy="661332"/>
            </a:xfrm>
            <a:prstGeom prst="rect">
              <a:avLst/>
            </a:prstGeom>
            <a:effectLst/>
          </p:spPr>
        </p:pic>
        <p:pic>
          <p:nvPicPr>
            <p:cNvPr id="8" name="Picture 7" descr="Diagram&#10;&#10;Description automatically generated">
              <a:extLst>
                <a:ext uri="{FF2B5EF4-FFF2-40B4-BE49-F238E27FC236}">
                  <a16:creationId xmlns:a16="http://schemas.microsoft.com/office/drawing/2014/main" id="{C7ECD4AA-276B-19E2-5EF4-34FCA38D0D5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27514" t="29185" r="35863" b="33645"/>
            <a:stretch/>
          </p:blipFill>
          <p:spPr>
            <a:xfrm>
              <a:off x="7057816" y="4470319"/>
              <a:ext cx="373006" cy="275879"/>
            </a:xfrm>
            <a:prstGeom prst="rect">
              <a:avLst/>
            </a:prstGeom>
          </p:spPr>
        </p:pic>
        <p:pic>
          <p:nvPicPr>
            <p:cNvPr id="13" name="Picture 12">
              <a:extLst>
                <a:ext uri="{FF2B5EF4-FFF2-40B4-BE49-F238E27FC236}">
                  <a16:creationId xmlns:a16="http://schemas.microsoft.com/office/drawing/2014/main" id="{C625B82B-8059-F9CF-6848-EF293AE8B12F}"/>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9971" b="89956" l="9989" r="90569">
                          <a14:foregroundMark x1="90346" y1="62009" x2="90569" y2="63319"/>
                          <a14:foregroundMark x1="75335" y1="85153" x2="73158" y2="84862"/>
                          <a14:foregroundMark x1="61607" y1="41194" x2="61496" y2="41776"/>
                          <a14:foregroundMark x1="26451" y1="36172" x2="27455" y2="36026"/>
                          <a14:foregroundMark x1="19252" y1="49345" x2="20815" y2="57060"/>
                          <a14:foregroundMark x1="20815" y1="57060" x2="23549" y2="58879"/>
                          <a14:backgroundMark x1="28683" y1="53930" x2="31473" y2="59316"/>
                        </a14:backgroundRemoval>
                      </a14:imgEffect>
                      <a14:imgEffect>
                        <a14:sharpenSoften amount="50000"/>
                      </a14:imgEffect>
                    </a14:imgLayer>
                  </a14:imgProps>
                </a:ext>
                <a:ext uri="{28A0092B-C50C-407E-A947-70E740481C1C}">
                  <a14:useLocalDpi xmlns:a14="http://schemas.microsoft.com/office/drawing/2010/main" val="0"/>
                </a:ext>
              </a:extLst>
            </a:blip>
            <a:srcRect l="42432" t="28865" r="29026" b="32000"/>
            <a:stretch/>
          </p:blipFill>
          <p:spPr>
            <a:xfrm>
              <a:off x="6075545" y="3883364"/>
              <a:ext cx="373006" cy="392143"/>
            </a:xfrm>
            <a:prstGeom prst="rect">
              <a:avLst/>
            </a:prstGeom>
          </p:spPr>
        </p:pic>
        <p:pic>
          <p:nvPicPr>
            <p:cNvPr id="14" name="Picture 13">
              <a:extLst>
                <a:ext uri="{FF2B5EF4-FFF2-40B4-BE49-F238E27FC236}">
                  <a16:creationId xmlns:a16="http://schemas.microsoft.com/office/drawing/2014/main" id="{FB183C81-0089-1B76-DF08-662BEE9217F0}"/>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9971" b="89956" l="9989" r="90569">
                          <a14:foregroundMark x1="90346" y1="62009" x2="90569" y2="63319"/>
                          <a14:foregroundMark x1="75335" y1="85153" x2="73158" y2="84862"/>
                          <a14:foregroundMark x1="61607" y1="41194" x2="61496" y2="41776"/>
                          <a14:foregroundMark x1="26451" y1="36172" x2="27455" y2="36026"/>
                          <a14:foregroundMark x1="19252" y1="49345" x2="20815" y2="57060"/>
                          <a14:foregroundMark x1="20815" y1="57060" x2="23549" y2="58879"/>
                          <a14:backgroundMark x1="28683" y1="53930" x2="31473" y2="59316"/>
                        </a14:backgroundRemoval>
                      </a14:imgEffect>
                      <a14:imgEffect>
                        <a14:sharpenSoften amount="50000"/>
                      </a14:imgEffect>
                    </a14:imgLayer>
                  </a14:imgProps>
                </a:ext>
                <a:ext uri="{28A0092B-C50C-407E-A947-70E740481C1C}">
                  <a14:useLocalDpi xmlns:a14="http://schemas.microsoft.com/office/drawing/2010/main" val="0"/>
                </a:ext>
              </a:extLst>
            </a:blip>
            <a:srcRect l="43988" t="28864" r="5250" b="8425"/>
            <a:stretch/>
          </p:blipFill>
          <p:spPr>
            <a:xfrm>
              <a:off x="5375495" y="4491654"/>
              <a:ext cx="663377" cy="628374"/>
            </a:xfrm>
            <a:prstGeom prst="rect">
              <a:avLst/>
            </a:prstGeom>
          </p:spPr>
        </p:pic>
        <p:pic>
          <p:nvPicPr>
            <p:cNvPr id="15" name="Picture 14">
              <a:extLst>
                <a:ext uri="{FF2B5EF4-FFF2-40B4-BE49-F238E27FC236}">
                  <a16:creationId xmlns:a16="http://schemas.microsoft.com/office/drawing/2014/main" id="{89F14283-3E67-CB4C-6742-052142B22AB9}"/>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9971" b="89956" l="9989" r="90569">
                          <a14:foregroundMark x1="90346" y1="62009" x2="90569" y2="63319"/>
                          <a14:foregroundMark x1="75335" y1="85153" x2="73158" y2="84862"/>
                          <a14:foregroundMark x1="61607" y1="41194" x2="61496" y2="41776"/>
                          <a14:foregroundMark x1="26451" y1="36172" x2="27455" y2="36026"/>
                          <a14:foregroundMark x1="19252" y1="49345" x2="20815" y2="57060"/>
                          <a14:foregroundMark x1="20815" y1="57060" x2="23549" y2="58879"/>
                          <a14:backgroundMark x1="28683" y1="53930" x2="31473" y2="59316"/>
                        </a14:backgroundRemoval>
                      </a14:imgEffect>
                      <a14:imgEffect>
                        <a14:sharpenSoften amount="50000"/>
                      </a14:imgEffect>
                    </a14:imgLayer>
                  </a14:imgProps>
                </a:ext>
                <a:ext uri="{28A0092B-C50C-407E-A947-70E740481C1C}">
                  <a14:useLocalDpi xmlns:a14="http://schemas.microsoft.com/office/drawing/2010/main" val="0"/>
                </a:ext>
              </a:extLst>
            </a:blip>
            <a:srcRect l="10605" t="28864" r="5250" b="8425"/>
            <a:stretch/>
          </p:blipFill>
          <p:spPr>
            <a:xfrm rot="20699358">
              <a:off x="5561914" y="5209849"/>
              <a:ext cx="1305467" cy="745982"/>
            </a:xfrm>
            <a:prstGeom prst="rect">
              <a:avLst/>
            </a:prstGeom>
          </p:spPr>
        </p:pic>
        <p:pic>
          <p:nvPicPr>
            <p:cNvPr id="16" name="Picture 15">
              <a:extLst>
                <a:ext uri="{FF2B5EF4-FFF2-40B4-BE49-F238E27FC236}">
                  <a16:creationId xmlns:a16="http://schemas.microsoft.com/office/drawing/2014/main" id="{980BC420-79B8-DC2C-1DA8-EB8E32D52D69}"/>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9971" b="89956" l="9989" r="90569">
                          <a14:foregroundMark x1="90346" y1="62009" x2="90569" y2="63319"/>
                          <a14:foregroundMark x1="75335" y1="85153" x2="73158" y2="84862"/>
                          <a14:foregroundMark x1="61607" y1="41194" x2="61496" y2="41776"/>
                          <a14:foregroundMark x1="26451" y1="36172" x2="27455" y2="36026"/>
                          <a14:foregroundMark x1="19252" y1="49345" x2="20815" y2="57060"/>
                          <a14:foregroundMark x1="20815" y1="57060" x2="23549" y2="58879"/>
                          <a14:backgroundMark x1="28683" y1="53930" x2="31473" y2="59316"/>
                        </a14:backgroundRemoval>
                      </a14:imgEffect>
                      <a14:imgEffect>
                        <a14:sharpenSoften amount="50000"/>
                      </a14:imgEffect>
                    </a14:imgLayer>
                  </a14:imgProps>
                </a:ext>
                <a:ext uri="{28A0092B-C50C-407E-A947-70E740481C1C}">
                  <a14:useLocalDpi xmlns:a14="http://schemas.microsoft.com/office/drawing/2010/main" val="0"/>
                </a:ext>
              </a:extLst>
            </a:blip>
            <a:srcRect l="10605" t="28864" r="5250" b="8425"/>
            <a:stretch/>
          </p:blipFill>
          <p:spPr>
            <a:xfrm rot="9611541">
              <a:off x="4620841" y="3010957"/>
              <a:ext cx="2274706" cy="1299833"/>
            </a:xfrm>
            <a:prstGeom prst="rect">
              <a:avLst/>
            </a:prstGeom>
          </p:spPr>
        </p:pic>
        <p:pic>
          <p:nvPicPr>
            <p:cNvPr id="18" name="Picture 17" descr="Text&#10;&#10;Description automatically generated">
              <a:extLst>
                <a:ext uri="{FF2B5EF4-FFF2-40B4-BE49-F238E27FC236}">
                  <a16:creationId xmlns:a16="http://schemas.microsoft.com/office/drawing/2014/main" id="{22DD6C08-6B66-0D79-B877-3C2CAFD9210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521" b="95378" l="4847" r="93215">
                          <a14:foregroundMark x1="4685" y1="4832" x2="4847" y2="13445"/>
                          <a14:foregroundMark x1="4847" y1="13445" x2="9532" y2="18067"/>
                          <a14:foregroundMark x1="9532" y1="18067" x2="11147" y2="17437"/>
                          <a14:foregroundMark x1="10985" y1="26681" x2="10985" y2="32353"/>
                          <a14:foregroundMark x1="8562" y1="8193" x2="6947" y2="10714"/>
                          <a14:foregroundMark x1="5008" y1="4412" x2="10339" y2="3151"/>
                          <a14:foregroundMark x1="10339" y1="3151" x2="9532" y2="8613"/>
                          <a14:foregroundMark x1="4847" y1="14286" x2="6139" y2="18908"/>
                          <a14:foregroundMark x1="72375" y1="89496" x2="75767" y2="88866"/>
                          <a14:foregroundMark x1="84976" y1="88025" x2="91922" y2="84874"/>
                          <a14:foregroundMark x1="91922" y1="84874" x2="93376" y2="82563"/>
                          <a14:foregroundMark x1="85299" y1="89706" x2="90630" y2="88025"/>
                          <a14:foregroundMark x1="86430" y1="93487" x2="85299" y2="95378"/>
                        </a14:backgroundRemoval>
                      </a14:imgEffect>
                    </a14:imgLayer>
                  </a14:imgProps>
                </a:ext>
                <a:ext uri="{28A0092B-C50C-407E-A947-70E740481C1C}">
                  <a14:useLocalDpi xmlns:a14="http://schemas.microsoft.com/office/drawing/2010/main" val="0"/>
                </a:ext>
              </a:extLst>
            </a:blip>
            <a:srcRect t="1" r="44996" b="-3628"/>
            <a:stretch/>
          </p:blipFill>
          <p:spPr>
            <a:xfrm rot="6345957">
              <a:off x="4608510" y="4514983"/>
              <a:ext cx="353716" cy="512459"/>
            </a:xfrm>
            <a:prstGeom prst="rect">
              <a:avLst/>
            </a:prstGeom>
            <a:effectLst/>
          </p:spPr>
        </p:pic>
        <p:pic>
          <p:nvPicPr>
            <p:cNvPr id="19" name="Picture 18" descr="Text&#10;&#10;Description automatically generated">
              <a:extLst>
                <a:ext uri="{FF2B5EF4-FFF2-40B4-BE49-F238E27FC236}">
                  <a16:creationId xmlns:a16="http://schemas.microsoft.com/office/drawing/2014/main" id="{34E8C618-2C95-DBB5-938C-A0481D274C0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521" b="95378" l="4847" r="93215">
                          <a14:foregroundMark x1="4685" y1="4832" x2="4847" y2="13445"/>
                          <a14:foregroundMark x1="4847" y1="13445" x2="9532" y2="18067"/>
                          <a14:foregroundMark x1="9532" y1="18067" x2="11147" y2="17437"/>
                          <a14:foregroundMark x1="10985" y1="26681" x2="10985" y2="32353"/>
                          <a14:foregroundMark x1="8562" y1="8193" x2="6947" y2="10714"/>
                          <a14:foregroundMark x1="5008" y1="4412" x2="10339" y2="3151"/>
                          <a14:foregroundMark x1="10339" y1="3151" x2="9532" y2="8613"/>
                          <a14:foregroundMark x1="4847" y1="14286" x2="6139" y2="18908"/>
                          <a14:foregroundMark x1="72375" y1="89496" x2="75767" y2="88866"/>
                          <a14:foregroundMark x1="84976" y1="88025" x2="91922" y2="84874"/>
                          <a14:foregroundMark x1="91922" y1="84874" x2="93376" y2="82563"/>
                          <a14:foregroundMark x1="85299" y1="89706" x2="90630" y2="88025"/>
                          <a14:foregroundMark x1="86430" y1="93487" x2="85299" y2="95378"/>
                        </a14:backgroundRemoval>
                      </a14:imgEffect>
                    </a14:imgLayer>
                  </a14:imgProps>
                </a:ext>
                <a:ext uri="{28A0092B-C50C-407E-A947-70E740481C1C}">
                  <a14:useLocalDpi xmlns:a14="http://schemas.microsoft.com/office/drawing/2010/main" val="0"/>
                </a:ext>
              </a:extLst>
            </a:blip>
            <a:stretch>
              <a:fillRect/>
            </a:stretch>
          </p:blipFill>
          <p:spPr>
            <a:xfrm rot="14798471">
              <a:off x="5824774" y="4579912"/>
              <a:ext cx="632365" cy="486277"/>
            </a:xfrm>
            <a:prstGeom prst="rect">
              <a:avLst/>
            </a:prstGeom>
            <a:effectLst/>
          </p:spPr>
        </p:pic>
        <p:pic>
          <p:nvPicPr>
            <p:cNvPr id="20" name="Picture 19" descr="Text&#10;&#10;Description automatically generated">
              <a:extLst>
                <a:ext uri="{FF2B5EF4-FFF2-40B4-BE49-F238E27FC236}">
                  <a16:creationId xmlns:a16="http://schemas.microsoft.com/office/drawing/2014/main" id="{EC49FEC8-712E-67B0-9904-59B0E34A03B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521" b="95378" l="4847" r="93215">
                          <a14:foregroundMark x1="4685" y1="4832" x2="4847" y2="13445"/>
                          <a14:foregroundMark x1="4847" y1="13445" x2="9532" y2="18067"/>
                          <a14:foregroundMark x1="9532" y1="18067" x2="11147" y2="17437"/>
                          <a14:foregroundMark x1="10985" y1="26681" x2="10985" y2="32353"/>
                          <a14:foregroundMark x1="8562" y1="8193" x2="6947" y2="10714"/>
                          <a14:foregroundMark x1="5008" y1="4412" x2="10339" y2="3151"/>
                          <a14:foregroundMark x1="10339" y1="3151" x2="9532" y2="8613"/>
                          <a14:foregroundMark x1="4847" y1="14286" x2="6139" y2="18908"/>
                          <a14:foregroundMark x1="72375" y1="89496" x2="75767" y2="88866"/>
                          <a14:foregroundMark x1="84976" y1="88025" x2="91922" y2="84874"/>
                          <a14:foregroundMark x1="91922" y1="84874" x2="93376" y2="82563"/>
                          <a14:foregroundMark x1="85299" y1="89706" x2="90630" y2="88025"/>
                          <a14:foregroundMark x1="86430" y1="93487" x2="85299" y2="95378"/>
                        </a14:backgroundRemoval>
                      </a14:imgEffect>
                    </a14:imgLayer>
                  </a14:imgProps>
                </a:ext>
                <a:ext uri="{28A0092B-C50C-407E-A947-70E740481C1C}">
                  <a14:useLocalDpi xmlns:a14="http://schemas.microsoft.com/office/drawing/2010/main" val="0"/>
                </a:ext>
              </a:extLst>
            </a:blip>
            <a:stretch>
              <a:fillRect/>
            </a:stretch>
          </p:blipFill>
          <p:spPr>
            <a:xfrm rot="20471359">
              <a:off x="4497179" y="3916601"/>
              <a:ext cx="860010" cy="661332"/>
            </a:xfrm>
            <a:prstGeom prst="rect">
              <a:avLst/>
            </a:prstGeom>
            <a:effectLst/>
          </p:spPr>
        </p:pic>
        <p:pic>
          <p:nvPicPr>
            <p:cNvPr id="21" name="Picture 20">
              <a:extLst>
                <a:ext uri="{FF2B5EF4-FFF2-40B4-BE49-F238E27FC236}">
                  <a16:creationId xmlns:a16="http://schemas.microsoft.com/office/drawing/2014/main" id="{67DB6F19-8F68-9BC5-4C27-29169A595FDB}"/>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9971" b="89956" l="9989" r="90569">
                          <a14:foregroundMark x1="90346" y1="62009" x2="90569" y2="63319"/>
                          <a14:foregroundMark x1="75335" y1="85153" x2="73158" y2="84862"/>
                          <a14:foregroundMark x1="61607" y1="41194" x2="61496" y2="41776"/>
                          <a14:foregroundMark x1="26451" y1="36172" x2="27455" y2="36026"/>
                          <a14:foregroundMark x1="19252" y1="49345" x2="20815" y2="57060"/>
                          <a14:foregroundMark x1="20815" y1="57060" x2="23549" y2="58879"/>
                          <a14:backgroundMark x1="28683" y1="53930" x2="31473" y2="59316"/>
                        </a14:backgroundRemoval>
                      </a14:imgEffect>
                      <a14:imgEffect>
                        <a14:sharpenSoften amount="50000"/>
                      </a14:imgEffect>
                    </a14:imgLayer>
                  </a14:imgProps>
                </a:ext>
                <a:ext uri="{28A0092B-C50C-407E-A947-70E740481C1C}">
                  <a14:useLocalDpi xmlns:a14="http://schemas.microsoft.com/office/drawing/2010/main" val="0"/>
                </a:ext>
              </a:extLst>
            </a:blip>
            <a:srcRect l="42432" t="28865" r="29026" b="32000"/>
            <a:stretch/>
          </p:blipFill>
          <p:spPr>
            <a:xfrm>
              <a:off x="6663370" y="4412188"/>
              <a:ext cx="373006" cy="392143"/>
            </a:xfrm>
            <a:prstGeom prst="rect">
              <a:avLst/>
            </a:prstGeom>
          </p:spPr>
        </p:pic>
        <p:pic>
          <p:nvPicPr>
            <p:cNvPr id="23" name="Picture 22" descr="Text&#10;&#10;Description automatically generated">
              <a:extLst>
                <a:ext uri="{FF2B5EF4-FFF2-40B4-BE49-F238E27FC236}">
                  <a16:creationId xmlns:a16="http://schemas.microsoft.com/office/drawing/2014/main" id="{EC261711-A1C6-09CD-8B85-F5A57CB4CC1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521" b="95378" l="4847" r="93215">
                          <a14:foregroundMark x1="4685" y1="4832" x2="4847" y2="13445"/>
                          <a14:foregroundMark x1="4847" y1="13445" x2="9532" y2="18067"/>
                          <a14:foregroundMark x1="9532" y1="18067" x2="11147" y2="17437"/>
                          <a14:foregroundMark x1="10985" y1="26681" x2="10985" y2="32353"/>
                          <a14:foregroundMark x1="8562" y1="8193" x2="6947" y2="10714"/>
                          <a14:foregroundMark x1="5008" y1="4412" x2="10339" y2="3151"/>
                          <a14:foregroundMark x1="10339" y1="3151" x2="9532" y2="8613"/>
                          <a14:foregroundMark x1="4847" y1="14286" x2="6139" y2="18908"/>
                          <a14:foregroundMark x1="72375" y1="89496" x2="75767" y2="88866"/>
                          <a14:foregroundMark x1="84976" y1="88025" x2="91922" y2="84874"/>
                          <a14:foregroundMark x1="91922" y1="84874" x2="93376" y2="82563"/>
                          <a14:foregroundMark x1="85299" y1="89706" x2="90630" y2="88025"/>
                          <a14:foregroundMark x1="86430" y1="93487" x2="85299" y2="95378"/>
                        </a14:backgroundRemoval>
                      </a14:imgEffect>
                    </a14:imgLayer>
                  </a14:imgProps>
                </a:ext>
                <a:ext uri="{28A0092B-C50C-407E-A947-70E740481C1C}">
                  <a14:useLocalDpi xmlns:a14="http://schemas.microsoft.com/office/drawing/2010/main" val="0"/>
                </a:ext>
              </a:extLst>
            </a:blip>
            <a:srcRect t="1" r="44996" b="-3628"/>
            <a:stretch/>
          </p:blipFill>
          <p:spPr>
            <a:xfrm rot="2247418">
              <a:off x="6016450" y="5680744"/>
              <a:ext cx="353716" cy="512459"/>
            </a:xfrm>
            <a:prstGeom prst="rect">
              <a:avLst/>
            </a:prstGeom>
            <a:effectLst/>
          </p:spPr>
        </p:pic>
        <p:pic>
          <p:nvPicPr>
            <p:cNvPr id="24" name="Picture 23" descr="Diagram&#10;&#10;Description automatically generated">
              <a:extLst>
                <a:ext uri="{FF2B5EF4-FFF2-40B4-BE49-F238E27FC236}">
                  <a16:creationId xmlns:a16="http://schemas.microsoft.com/office/drawing/2014/main" id="{F48FE3F9-D34E-4192-1987-3E806A703EAA}"/>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27514" t="29185" r="35863" b="33645"/>
            <a:stretch/>
          </p:blipFill>
          <p:spPr>
            <a:xfrm>
              <a:off x="5450432" y="5182742"/>
              <a:ext cx="171094" cy="126543"/>
            </a:xfrm>
            <a:prstGeom prst="rect">
              <a:avLst/>
            </a:prstGeom>
          </p:spPr>
        </p:pic>
        <p:pic>
          <p:nvPicPr>
            <p:cNvPr id="25" name="Picture 24" descr="Diagram&#10;&#10;Description automatically generated">
              <a:extLst>
                <a:ext uri="{FF2B5EF4-FFF2-40B4-BE49-F238E27FC236}">
                  <a16:creationId xmlns:a16="http://schemas.microsoft.com/office/drawing/2014/main" id="{541A0227-82A6-29F6-8994-5DA396E51D28}"/>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27514" t="29185" r="35863" b="33645"/>
            <a:stretch/>
          </p:blipFill>
          <p:spPr>
            <a:xfrm>
              <a:off x="4576150" y="4526939"/>
              <a:ext cx="277710" cy="205397"/>
            </a:xfrm>
            <a:prstGeom prst="rect">
              <a:avLst/>
            </a:prstGeom>
          </p:spPr>
        </p:pic>
        <p:pic>
          <p:nvPicPr>
            <p:cNvPr id="26" name="Picture 25" descr="Diagram&#10;&#10;Description automatically generated">
              <a:extLst>
                <a:ext uri="{FF2B5EF4-FFF2-40B4-BE49-F238E27FC236}">
                  <a16:creationId xmlns:a16="http://schemas.microsoft.com/office/drawing/2014/main" id="{0FFC96FF-7D71-2FFD-FCAF-072C5585F4EA}"/>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27514" t="29185" r="59726" b="33944"/>
            <a:stretch/>
          </p:blipFill>
          <p:spPr>
            <a:xfrm>
              <a:off x="6384603" y="5036000"/>
              <a:ext cx="129958" cy="273661"/>
            </a:xfrm>
            <a:prstGeom prst="rect">
              <a:avLst/>
            </a:prstGeom>
          </p:spPr>
        </p:pic>
        <p:pic>
          <p:nvPicPr>
            <p:cNvPr id="27" name="Picture 26" descr="Diagram&#10;&#10;Description automatically generated">
              <a:extLst>
                <a:ext uri="{FF2B5EF4-FFF2-40B4-BE49-F238E27FC236}">
                  <a16:creationId xmlns:a16="http://schemas.microsoft.com/office/drawing/2014/main" id="{BB4E6C11-BA6E-1A85-0F92-42B224F84E99}"/>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27514" t="29185" r="59726" b="33944"/>
            <a:stretch/>
          </p:blipFill>
          <p:spPr>
            <a:xfrm>
              <a:off x="6509551" y="4354823"/>
              <a:ext cx="129958" cy="273661"/>
            </a:xfrm>
            <a:prstGeom prst="rect">
              <a:avLst/>
            </a:prstGeom>
          </p:spPr>
        </p:pic>
        <p:pic>
          <p:nvPicPr>
            <p:cNvPr id="28" name="Picture 27" descr="Diagram&#10;&#10;Description automatically generated">
              <a:extLst>
                <a:ext uri="{FF2B5EF4-FFF2-40B4-BE49-F238E27FC236}">
                  <a16:creationId xmlns:a16="http://schemas.microsoft.com/office/drawing/2014/main" id="{C6C13654-64ED-1779-408D-697D0DEF1014}"/>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27514" t="29185" r="59726" b="33944"/>
            <a:stretch/>
          </p:blipFill>
          <p:spPr>
            <a:xfrm>
              <a:off x="5606368" y="4995408"/>
              <a:ext cx="129958" cy="273661"/>
            </a:xfrm>
            <a:prstGeom prst="rect">
              <a:avLst/>
            </a:prstGeom>
          </p:spPr>
        </p:pic>
        <p:pic>
          <p:nvPicPr>
            <p:cNvPr id="29" name="Picture 28">
              <a:extLst>
                <a:ext uri="{FF2B5EF4-FFF2-40B4-BE49-F238E27FC236}">
                  <a16:creationId xmlns:a16="http://schemas.microsoft.com/office/drawing/2014/main" id="{5F1E8532-BD1C-33B7-5CA2-98FD3EB86437}"/>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9971" b="89956" l="9989" r="90569">
                          <a14:foregroundMark x1="90346" y1="62009" x2="90569" y2="63319"/>
                          <a14:foregroundMark x1="75335" y1="85153" x2="73158" y2="84862"/>
                          <a14:foregroundMark x1="61607" y1="41194" x2="61496" y2="41776"/>
                          <a14:foregroundMark x1="26451" y1="36172" x2="27455" y2="36026"/>
                          <a14:foregroundMark x1="19252" y1="49345" x2="20815" y2="57060"/>
                          <a14:foregroundMark x1="20815" y1="57060" x2="23549" y2="58879"/>
                          <a14:backgroundMark x1="28683" y1="53930" x2="31473" y2="59316"/>
                        </a14:backgroundRemoval>
                      </a14:imgEffect>
                      <a14:imgEffect>
                        <a14:sharpenSoften amount="50000"/>
                      </a14:imgEffect>
                    </a14:imgLayer>
                  </a14:imgProps>
                </a:ext>
                <a:ext uri="{28A0092B-C50C-407E-A947-70E740481C1C}">
                  <a14:useLocalDpi xmlns:a14="http://schemas.microsoft.com/office/drawing/2010/main" val="0"/>
                </a:ext>
              </a:extLst>
            </a:blip>
            <a:srcRect l="10605" t="28864" r="56055" b="8425"/>
            <a:stretch/>
          </p:blipFill>
          <p:spPr>
            <a:xfrm rot="7993885">
              <a:off x="4458496" y="4525881"/>
              <a:ext cx="967599" cy="1210774"/>
            </a:xfrm>
            <a:prstGeom prst="rect">
              <a:avLst/>
            </a:prstGeom>
          </p:spPr>
        </p:pic>
        <p:pic>
          <p:nvPicPr>
            <p:cNvPr id="30" name="Picture 29">
              <a:extLst>
                <a:ext uri="{FF2B5EF4-FFF2-40B4-BE49-F238E27FC236}">
                  <a16:creationId xmlns:a16="http://schemas.microsoft.com/office/drawing/2014/main" id="{E36E7843-F0E5-FD70-68BD-A7D234C9B3BF}"/>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9971" b="89956" l="9989" r="90569">
                          <a14:foregroundMark x1="90346" y1="62009" x2="90569" y2="63319"/>
                          <a14:foregroundMark x1="75335" y1="85153" x2="73158" y2="84862"/>
                          <a14:foregroundMark x1="61607" y1="41194" x2="61496" y2="41776"/>
                          <a14:foregroundMark x1="26451" y1="36172" x2="27455" y2="36026"/>
                          <a14:foregroundMark x1="19252" y1="49345" x2="20815" y2="57060"/>
                          <a14:foregroundMark x1="20815" y1="57060" x2="23549" y2="58879"/>
                          <a14:backgroundMark x1="28683" y1="53930" x2="31473" y2="59316"/>
                        </a14:backgroundRemoval>
                      </a14:imgEffect>
                      <a14:imgEffect>
                        <a14:sharpenSoften amount="50000"/>
                      </a14:imgEffect>
                    </a14:imgLayer>
                  </a14:imgProps>
                </a:ext>
                <a:ext uri="{28A0092B-C50C-407E-A947-70E740481C1C}">
                  <a14:useLocalDpi xmlns:a14="http://schemas.microsoft.com/office/drawing/2010/main" val="0"/>
                </a:ext>
              </a:extLst>
            </a:blip>
            <a:srcRect l="10605" t="28864" r="56055" b="8425"/>
            <a:stretch/>
          </p:blipFill>
          <p:spPr>
            <a:xfrm rot="13269280">
              <a:off x="6706277" y="4238238"/>
              <a:ext cx="901303" cy="1299833"/>
            </a:xfrm>
            <a:prstGeom prst="rect">
              <a:avLst/>
            </a:prstGeom>
          </p:spPr>
        </p:pic>
        <p:pic>
          <p:nvPicPr>
            <p:cNvPr id="31" name="Picture 30">
              <a:extLst>
                <a:ext uri="{FF2B5EF4-FFF2-40B4-BE49-F238E27FC236}">
                  <a16:creationId xmlns:a16="http://schemas.microsoft.com/office/drawing/2014/main" id="{4AC362A9-A805-7AF8-CF94-53A5E8C4CB54}"/>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9971" b="89956" l="9989" r="90569">
                          <a14:foregroundMark x1="90346" y1="62009" x2="90569" y2="63319"/>
                          <a14:foregroundMark x1="75335" y1="85153" x2="73158" y2="84862"/>
                          <a14:foregroundMark x1="61607" y1="41194" x2="61496" y2="41776"/>
                          <a14:foregroundMark x1="26451" y1="36172" x2="27455" y2="36026"/>
                          <a14:foregroundMark x1="19252" y1="49345" x2="20815" y2="57060"/>
                          <a14:foregroundMark x1="20815" y1="57060" x2="23549" y2="58879"/>
                          <a14:backgroundMark x1="28683" y1="53930" x2="31473" y2="59316"/>
                        </a14:backgroundRemoval>
                      </a14:imgEffect>
                      <a14:imgEffect>
                        <a14:sharpenSoften amount="50000"/>
                      </a14:imgEffect>
                    </a14:imgLayer>
                  </a14:imgProps>
                </a:ext>
                <a:ext uri="{28A0092B-C50C-407E-A947-70E740481C1C}">
                  <a14:useLocalDpi xmlns:a14="http://schemas.microsoft.com/office/drawing/2010/main" val="0"/>
                </a:ext>
              </a:extLst>
            </a:blip>
            <a:srcRect l="43013" t="28864" r="34814" b="40724"/>
            <a:stretch/>
          </p:blipFill>
          <p:spPr>
            <a:xfrm rot="3617382">
              <a:off x="5668543" y="4134125"/>
              <a:ext cx="599406" cy="630367"/>
            </a:xfrm>
            <a:prstGeom prst="rect">
              <a:avLst/>
            </a:prstGeom>
          </p:spPr>
        </p:pic>
      </p:grpSp>
      <p:pic>
        <p:nvPicPr>
          <p:cNvPr id="33" name="Picture 32" descr="A dock over a body of water&#10;&#10;Description automatically generated with medium confidence">
            <a:extLst>
              <a:ext uri="{FF2B5EF4-FFF2-40B4-BE49-F238E27FC236}">
                <a16:creationId xmlns:a16="http://schemas.microsoft.com/office/drawing/2014/main" id="{E818551F-1E9D-2CA4-59D4-AE5D573ABA5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806" y="0"/>
            <a:ext cx="3652242" cy="6492875"/>
          </a:xfrm>
          <a:prstGeom prst="rect">
            <a:avLst/>
          </a:prstGeom>
        </p:spPr>
      </p:pic>
      <p:cxnSp>
        <p:nvCxnSpPr>
          <p:cNvPr id="36" name="Straight Connector 35">
            <a:extLst>
              <a:ext uri="{FF2B5EF4-FFF2-40B4-BE49-F238E27FC236}">
                <a16:creationId xmlns:a16="http://schemas.microsoft.com/office/drawing/2014/main" id="{8B4A19B5-F204-0068-5BFE-2BE2D7D93C0C}"/>
              </a:ext>
            </a:extLst>
          </p:cNvPr>
          <p:cNvCxnSpPr>
            <a:cxnSpLocks/>
            <a:stCxn id="5" idx="6"/>
          </p:cNvCxnSpPr>
          <p:nvPr/>
        </p:nvCxnSpPr>
        <p:spPr>
          <a:xfrm flipH="1">
            <a:off x="2976246" y="3823689"/>
            <a:ext cx="4111629" cy="394252"/>
          </a:xfrm>
          <a:prstGeom prst="line">
            <a:avLst/>
          </a:prstGeom>
          <a:ln>
            <a:solidFill>
              <a:srgbClr val="EEF8EB"/>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D3CC4C4-E75B-CD41-3888-C9D5069F5FF7}"/>
              </a:ext>
            </a:extLst>
          </p:cNvPr>
          <p:cNvCxnSpPr>
            <a:cxnSpLocks/>
          </p:cNvCxnSpPr>
          <p:nvPr/>
        </p:nvCxnSpPr>
        <p:spPr>
          <a:xfrm flipH="1" flipV="1">
            <a:off x="2976246" y="4313191"/>
            <a:ext cx="3854954" cy="1293983"/>
          </a:xfrm>
          <a:prstGeom prst="line">
            <a:avLst/>
          </a:prstGeom>
          <a:ln>
            <a:solidFill>
              <a:srgbClr val="EEF8EB"/>
            </a:solidFill>
          </a:ln>
        </p:spPr>
        <p:style>
          <a:lnRef idx="1">
            <a:schemeClr val="accent1"/>
          </a:lnRef>
          <a:fillRef idx="0">
            <a:schemeClr val="accent1"/>
          </a:fillRef>
          <a:effectRef idx="0">
            <a:schemeClr val="accent1"/>
          </a:effectRef>
          <a:fontRef idx="minor">
            <a:schemeClr val="tx1"/>
          </a:fontRef>
        </p:style>
      </p:cxnSp>
      <p:pic>
        <p:nvPicPr>
          <p:cNvPr id="35" name="Graphic 34" descr="Magnifying glass with solid fill">
            <a:extLst>
              <a:ext uri="{FF2B5EF4-FFF2-40B4-BE49-F238E27FC236}">
                <a16:creationId xmlns:a16="http://schemas.microsoft.com/office/drawing/2014/main" id="{930883DD-C488-77B0-14DE-DAB7DB9B3F2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360887" y="3934148"/>
            <a:ext cx="914400" cy="914400"/>
          </a:xfrm>
          <a:prstGeom prst="rect">
            <a:avLst/>
          </a:prstGeom>
        </p:spPr>
      </p:pic>
      <p:sp>
        <p:nvSpPr>
          <p:cNvPr id="11" name="TextBox 10">
            <a:extLst>
              <a:ext uri="{FF2B5EF4-FFF2-40B4-BE49-F238E27FC236}">
                <a16:creationId xmlns:a16="http://schemas.microsoft.com/office/drawing/2014/main" id="{2D4C6316-648B-0DFD-1D31-BB41F0BFCC9E}"/>
              </a:ext>
            </a:extLst>
          </p:cNvPr>
          <p:cNvSpPr txBox="1"/>
          <p:nvPr/>
        </p:nvSpPr>
        <p:spPr>
          <a:xfrm>
            <a:off x="873931" y="6218682"/>
            <a:ext cx="3064671" cy="261610"/>
          </a:xfrm>
          <a:prstGeom prst="rect">
            <a:avLst/>
          </a:prstGeom>
          <a:solidFill>
            <a:srgbClr val="000000">
              <a:alpha val="40000"/>
            </a:srgbClr>
          </a:solidFill>
        </p:spPr>
        <p:txBody>
          <a:bodyPr wrap="square" rtlCol="0">
            <a:spAutoFit/>
          </a:bodyPr>
          <a:lstStyle/>
          <a:p>
            <a:r>
              <a:rPr lang="en-US" sz="1100">
                <a:solidFill>
                  <a:schemeClr val="bg1"/>
                </a:solidFill>
              </a:rPr>
              <a:t>Photo by Michelle Jenkins, CSI HABs volunteer</a:t>
            </a:r>
          </a:p>
        </p:txBody>
      </p:sp>
      <p:graphicFrame>
        <p:nvGraphicFramePr>
          <p:cNvPr id="49" name="Diagram 48">
            <a:extLst>
              <a:ext uri="{FF2B5EF4-FFF2-40B4-BE49-F238E27FC236}">
                <a16:creationId xmlns:a16="http://schemas.microsoft.com/office/drawing/2014/main" id="{64630B88-E352-1743-490C-32AFC2C83F33}"/>
              </a:ext>
            </a:extLst>
          </p:cNvPr>
          <p:cNvGraphicFramePr/>
          <p:nvPr>
            <p:extLst>
              <p:ext uri="{D42A27DB-BD31-4B8C-83A1-F6EECF244321}">
                <p14:modId xmlns:p14="http://schemas.microsoft.com/office/powerpoint/2010/main" val="94687238"/>
              </p:ext>
            </p:extLst>
          </p:nvPr>
        </p:nvGraphicFramePr>
        <p:xfrm>
          <a:off x="0" y="6492875"/>
          <a:ext cx="12192000" cy="364550"/>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Tree>
    <p:extLst>
      <p:ext uri="{BB962C8B-B14F-4D97-AF65-F5344CB8AC3E}">
        <p14:creationId xmlns:p14="http://schemas.microsoft.com/office/powerpoint/2010/main" val="2999782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999A2-F753-08A3-8158-58DD55EDF6D2}"/>
              </a:ext>
            </a:extLst>
          </p:cNvPr>
          <p:cNvSpPr>
            <a:spLocks noGrp="1"/>
          </p:cNvSpPr>
          <p:nvPr>
            <p:ph type="title"/>
          </p:nvPr>
        </p:nvSpPr>
        <p:spPr/>
        <p:txBody>
          <a:bodyPr/>
          <a:lstStyle/>
          <a:p>
            <a:r>
              <a:rPr lang="en-US">
                <a:solidFill>
                  <a:srgbClr val="EEF8EB"/>
                </a:solidFill>
              </a:rPr>
              <a:t>Cyanobacteria produce chemical compounds</a:t>
            </a:r>
          </a:p>
        </p:txBody>
      </p:sp>
      <p:sp>
        <p:nvSpPr>
          <p:cNvPr id="5" name="TextBox 4">
            <a:extLst>
              <a:ext uri="{FF2B5EF4-FFF2-40B4-BE49-F238E27FC236}">
                <a16:creationId xmlns:a16="http://schemas.microsoft.com/office/drawing/2014/main" id="{33FDE7DA-9648-8D89-6898-79078DC232B9}"/>
              </a:ext>
            </a:extLst>
          </p:cNvPr>
          <p:cNvSpPr txBox="1"/>
          <p:nvPr/>
        </p:nvSpPr>
        <p:spPr>
          <a:xfrm>
            <a:off x="8936182" y="6006430"/>
            <a:ext cx="3160692" cy="276999"/>
          </a:xfrm>
          <a:prstGeom prst="rect">
            <a:avLst/>
          </a:prstGeom>
          <a:noFill/>
        </p:spPr>
        <p:txBody>
          <a:bodyPr wrap="square" rtlCol="0">
            <a:spAutoFit/>
          </a:bodyPr>
          <a:lstStyle/>
          <a:p>
            <a:r>
              <a:rPr lang="en-US" sz="1200" err="1">
                <a:solidFill>
                  <a:srgbClr val="EEF8EB"/>
                </a:solidFill>
              </a:rPr>
              <a:t>Namikoshi</a:t>
            </a:r>
            <a:r>
              <a:rPr lang="en-US" sz="1200">
                <a:solidFill>
                  <a:srgbClr val="EEF8EB"/>
                </a:solidFill>
              </a:rPr>
              <a:t> and Rinehart 1996, Singh et al. 2011</a:t>
            </a:r>
          </a:p>
        </p:txBody>
      </p:sp>
      <p:graphicFrame>
        <p:nvGraphicFramePr>
          <p:cNvPr id="6" name="Table 6">
            <a:extLst>
              <a:ext uri="{FF2B5EF4-FFF2-40B4-BE49-F238E27FC236}">
                <a16:creationId xmlns:a16="http://schemas.microsoft.com/office/drawing/2014/main" id="{64D2894A-A4AA-9FCB-7480-FEE4D9AAAB70}"/>
              </a:ext>
            </a:extLst>
          </p:cNvPr>
          <p:cNvGraphicFramePr>
            <a:graphicFrameLocks noGrp="1"/>
          </p:cNvGraphicFramePr>
          <p:nvPr>
            <p:extLst>
              <p:ext uri="{D42A27DB-BD31-4B8C-83A1-F6EECF244321}">
                <p14:modId xmlns:p14="http://schemas.microsoft.com/office/powerpoint/2010/main" val="3158004783"/>
              </p:ext>
            </p:extLst>
          </p:nvPr>
        </p:nvGraphicFramePr>
        <p:xfrm>
          <a:off x="2124218" y="2073911"/>
          <a:ext cx="7943564" cy="3161279"/>
        </p:xfrm>
        <a:graphic>
          <a:graphicData uri="http://schemas.openxmlformats.org/drawingml/2006/table">
            <a:tbl>
              <a:tblPr firstRow="1" bandRow="1">
                <a:tableStyleId>{5C22544A-7EE6-4342-B048-85BDC9FD1C3A}</a:tableStyleId>
              </a:tblPr>
              <a:tblGrid>
                <a:gridCol w="3971782">
                  <a:extLst>
                    <a:ext uri="{9D8B030D-6E8A-4147-A177-3AD203B41FA5}">
                      <a16:colId xmlns:a16="http://schemas.microsoft.com/office/drawing/2014/main" val="1971135173"/>
                    </a:ext>
                  </a:extLst>
                </a:gridCol>
                <a:gridCol w="3971782">
                  <a:extLst>
                    <a:ext uri="{9D8B030D-6E8A-4147-A177-3AD203B41FA5}">
                      <a16:colId xmlns:a16="http://schemas.microsoft.com/office/drawing/2014/main" val="2326789677"/>
                    </a:ext>
                  </a:extLst>
                </a:gridCol>
              </a:tblGrid>
              <a:tr h="1101510">
                <a:tc>
                  <a:txBody>
                    <a:bodyPr/>
                    <a:lstStyle/>
                    <a:p>
                      <a:pPr algn="ctr"/>
                      <a:r>
                        <a:rPr lang="en-US" sz="2400"/>
                        <a:t>Beneficial compounds</a:t>
                      </a:r>
                    </a:p>
                  </a:txBody>
                  <a:tcPr anchor="ctr">
                    <a:solidFill>
                      <a:srgbClr val="4A6F73"/>
                    </a:solidFill>
                  </a:tcPr>
                </a:tc>
                <a:tc>
                  <a:txBody>
                    <a:bodyPr/>
                    <a:lstStyle/>
                    <a:p>
                      <a:pPr algn="ctr"/>
                      <a:r>
                        <a:rPr lang="en-US" sz="2400"/>
                        <a:t>Harmful compounds</a:t>
                      </a:r>
                    </a:p>
                    <a:p>
                      <a:pPr algn="ctr"/>
                      <a:r>
                        <a:rPr lang="en-US" sz="2400"/>
                        <a:t>(“cyanotoxins”)</a:t>
                      </a:r>
                    </a:p>
                  </a:txBody>
                  <a:tcPr anchor="ctr">
                    <a:solidFill>
                      <a:srgbClr val="4A6F73"/>
                    </a:solidFill>
                  </a:tcPr>
                </a:tc>
                <a:extLst>
                  <a:ext uri="{0D108BD9-81ED-4DB2-BD59-A6C34878D82A}">
                    <a16:rowId xmlns:a16="http://schemas.microsoft.com/office/drawing/2014/main" val="657678820"/>
                  </a:ext>
                </a:extLst>
              </a:tr>
              <a:tr h="2059769">
                <a:tc>
                  <a:txBody>
                    <a:bodyPr/>
                    <a:lstStyle/>
                    <a:p>
                      <a:pPr marL="285750" indent="-285750" algn="l">
                        <a:buFont typeface="Arial" panose="020B0604020202020204" pitchFamily="34" charset="0"/>
                        <a:buChar char="•"/>
                      </a:pPr>
                      <a:r>
                        <a:rPr lang="en-US" sz="2400"/>
                        <a:t>Anti-cancer drugs</a:t>
                      </a:r>
                    </a:p>
                    <a:p>
                      <a:pPr marL="285750" indent="-285750" algn="l">
                        <a:buFont typeface="Arial" panose="020B0604020202020204" pitchFamily="34" charset="0"/>
                        <a:buChar char="•"/>
                      </a:pPr>
                      <a:r>
                        <a:rPr lang="en-US" sz="2400"/>
                        <a:t>Anti-viral drugs (can help treat HIV)</a:t>
                      </a:r>
                    </a:p>
                    <a:p>
                      <a:pPr marL="285750" indent="-285750" algn="l">
                        <a:buFont typeface="Arial" panose="020B0604020202020204" pitchFamily="34" charset="0"/>
                        <a:buChar char="•"/>
                      </a:pPr>
                      <a:r>
                        <a:rPr lang="en-US" sz="2400"/>
                        <a:t>Antibacterial drugs</a:t>
                      </a:r>
                    </a:p>
                  </a:txBody>
                  <a:tcPr anchor="ctr">
                    <a:solidFill>
                      <a:srgbClr val="81C3C9"/>
                    </a:solidFill>
                  </a:tcPr>
                </a:tc>
                <a:tc>
                  <a:txBody>
                    <a:bodyPr/>
                    <a:lstStyle/>
                    <a:p>
                      <a:pPr marL="285750" indent="-285750" algn="l">
                        <a:buFont typeface="Arial" panose="020B0604020202020204" pitchFamily="34" charset="0"/>
                        <a:buChar char="•"/>
                      </a:pPr>
                      <a:r>
                        <a:rPr lang="en-US" sz="2400"/>
                        <a:t>Liver toxins</a:t>
                      </a:r>
                    </a:p>
                    <a:p>
                      <a:pPr marL="285750" indent="-285750" algn="l">
                        <a:buFont typeface="Arial" panose="020B0604020202020204" pitchFamily="34" charset="0"/>
                        <a:buChar char="•"/>
                      </a:pPr>
                      <a:r>
                        <a:rPr lang="en-US" sz="2400"/>
                        <a:t>Neurotoxins</a:t>
                      </a:r>
                    </a:p>
                  </a:txBody>
                  <a:tcPr anchor="ctr">
                    <a:solidFill>
                      <a:srgbClr val="81C3C9"/>
                    </a:solidFill>
                  </a:tcPr>
                </a:tc>
                <a:extLst>
                  <a:ext uri="{0D108BD9-81ED-4DB2-BD59-A6C34878D82A}">
                    <a16:rowId xmlns:a16="http://schemas.microsoft.com/office/drawing/2014/main" val="854262857"/>
                  </a:ext>
                </a:extLst>
              </a:tr>
            </a:tbl>
          </a:graphicData>
        </a:graphic>
      </p:graphicFrame>
      <p:graphicFrame>
        <p:nvGraphicFramePr>
          <p:cNvPr id="4" name="Diagram 3">
            <a:extLst>
              <a:ext uri="{FF2B5EF4-FFF2-40B4-BE49-F238E27FC236}">
                <a16:creationId xmlns:a16="http://schemas.microsoft.com/office/drawing/2014/main" id="{ED131FE6-5F4C-284E-7A79-72822D736674}"/>
              </a:ext>
            </a:extLst>
          </p:cNvPr>
          <p:cNvGraphicFramePr/>
          <p:nvPr>
            <p:extLst>
              <p:ext uri="{D42A27DB-BD31-4B8C-83A1-F6EECF244321}">
                <p14:modId xmlns:p14="http://schemas.microsoft.com/office/powerpoint/2010/main" val="3835955760"/>
              </p:ext>
            </p:extLst>
          </p:nvPr>
        </p:nvGraphicFramePr>
        <p:xfrm>
          <a:off x="0" y="6492875"/>
          <a:ext cx="12192000" cy="3645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469984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999A2-F753-08A3-8158-58DD55EDF6D2}"/>
              </a:ext>
            </a:extLst>
          </p:cNvPr>
          <p:cNvSpPr>
            <a:spLocks noGrp="1"/>
          </p:cNvSpPr>
          <p:nvPr>
            <p:ph type="title"/>
          </p:nvPr>
        </p:nvSpPr>
        <p:spPr>
          <a:xfrm>
            <a:off x="662887" y="188090"/>
            <a:ext cx="4407574" cy="1846207"/>
          </a:xfrm>
        </p:spPr>
        <p:txBody>
          <a:bodyPr>
            <a:normAutofit/>
          </a:bodyPr>
          <a:lstStyle/>
          <a:p>
            <a:pPr algn="ctr"/>
            <a:r>
              <a:rPr lang="en-US" sz="4800">
                <a:solidFill>
                  <a:srgbClr val="EEF8EB"/>
                </a:solidFill>
              </a:rPr>
              <a:t>Impacts of HABs</a:t>
            </a:r>
            <a:endParaRPr lang="en-US" sz="4800">
              <a:solidFill>
                <a:srgbClr val="EEF8EB"/>
              </a:solidFill>
              <a:cs typeface="Calibri Light"/>
            </a:endParaRPr>
          </a:p>
        </p:txBody>
      </p:sp>
      <p:pic>
        <p:nvPicPr>
          <p:cNvPr id="7" name="Picture 6" descr="A person jumping into water&#10;&#10;Description automatically generated with medium confidence">
            <a:extLst>
              <a:ext uri="{FF2B5EF4-FFF2-40B4-BE49-F238E27FC236}">
                <a16:creationId xmlns:a16="http://schemas.microsoft.com/office/drawing/2014/main" id="{74601E52-0214-27F7-8792-418424DFFC1C}"/>
              </a:ext>
            </a:extLst>
          </p:cNvPr>
          <p:cNvPicPr>
            <a:picLocks noChangeAspect="1"/>
          </p:cNvPicPr>
          <p:nvPr/>
        </p:nvPicPr>
        <p:blipFill rotWithShape="1">
          <a:blip r:embed="rId3">
            <a:extLst>
              <a:ext uri="{28A0092B-C50C-407E-A947-70E740481C1C}">
                <a14:useLocalDpi xmlns:a14="http://schemas.microsoft.com/office/drawing/2010/main" val="0"/>
              </a:ext>
            </a:extLst>
          </a:blip>
          <a:srcRect l="4013" r="3344" b="23077"/>
          <a:stretch/>
        </p:blipFill>
        <p:spPr>
          <a:xfrm>
            <a:off x="553041" y="3056355"/>
            <a:ext cx="3247284" cy="2696309"/>
          </a:xfrm>
          <a:prstGeom prst="rect">
            <a:avLst/>
          </a:prstGeom>
        </p:spPr>
      </p:pic>
      <p:pic>
        <p:nvPicPr>
          <p:cNvPr id="11" name="Picture 10" descr="A picture containing tree, outdoor, water, sky&#10;&#10;Description automatically generated">
            <a:extLst>
              <a:ext uri="{FF2B5EF4-FFF2-40B4-BE49-F238E27FC236}">
                <a16:creationId xmlns:a16="http://schemas.microsoft.com/office/drawing/2014/main" id="{24D2A3F6-CA84-6917-940E-FFAE4F764CF9}"/>
              </a:ext>
            </a:extLst>
          </p:cNvPr>
          <p:cNvPicPr>
            <a:picLocks noChangeAspect="1"/>
          </p:cNvPicPr>
          <p:nvPr/>
        </p:nvPicPr>
        <p:blipFill rotWithShape="1">
          <a:blip r:embed="rId4">
            <a:extLst>
              <a:ext uri="{28A0092B-C50C-407E-A947-70E740481C1C}">
                <a14:useLocalDpi xmlns:a14="http://schemas.microsoft.com/office/drawing/2010/main" val="0"/>
              </a:ext>
            </a:extLst>
          </a:blip>
          <a:srcRect l="6522" r="5435" b="25818"/>
          <a:stretch/>
        </p:blipFill>
        <p:spPr>
          <a:xfrm>
            <a:off x="4234985" y="1553128"/>
            <a:ext cx="3394150" cy="2841003"/>
          </a:xfrm>
          <a:prstGeom prst="rect">
            <a:avLst/>
          </a:prstGeom>
        </p:spPr>
      </p:pic>
      <p:pic>
        <p:nvPicPr>
          <p:cNvPr id="25" name="Picture 2" descr="A picture containing text, tree&#10;&#10;Description automatically generated">
            <a:extLst>
              <a:ext uri="{FF2B5EF4-FFF2-40B4-BE49-F238E27FC236}">
                <a16:creationId xmlns:a16="http://schemas.microsoft.com/office/drawing/2014/main" id="{83FBCC0F-7152-D989-620E-2B93D96701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45903" y="3059063"/>
            <a:ext cx="3590925" cy="2699385"/>
          </a:xfrm>
          <a:prstGeom prst="rect">
            <a:avLst/>
          </a:prstGeom>
          <a:noFill/>
          <a:ln>
            <a:solidFill>
              <a:srgbClr val="EEF8EB"/>
            </a:solidFill>
          </a:ln>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0FAE1A41-763E-A031-F520-B5E911D767D2}"/>
              </a:ext>
            </a:extLst>
          </p:cNvPr>
          <p:cNvSpPr txBox="1"/>
          <p:nvPr/>
        </p:nvSpPr>
        <p:spPr>
          <a:xfrm>
            <a:off x="3871" y="5758445"/>
            <a:ext cx="4188802" cy="523220"/>
          </a:xfrm>
          <a:prstGeom prst="rect">
            <a:avLst/>
          </a:prstGeom>
          <a:noFill/>
        </p:spPr>
        <p:txBody>
          <a:bodyPr wrap="square" lIns="91440" tIns="45720" rIns="91440" bIns="45720" rtlCol="0" anchor="t">
            <a:spAutoFit/>
          </a:bodyPr>
          <a:lstStyle/>
          <a:p>
            <a:pPr algn="ctr"/>
            <a:r>
              <a:rPr lang="en-US" sz="2800">
                <a:solidFill>
                  <a:srgbClr val="EEF8EB"/>
                </a:solidFill>
              </a:rPr>
              <a:t>Impacts on human health</a:t>
            </a:r>
          </a:p>
        </p:txBody>
      </p:sp>
      <p:sp>
        <p:nvSpPr>
          <p:cNvPr id="35" name="TextBox 34">
            <a:extLst>
              <a:ext uri="{FF2B5EF4-FFF2-40B4-BE49-F238E27FC236}">
                <a16:creationId xmlns:a16="http://schemas.microsoft.com/office/drawing/2014/main" id="{54D4D04E-DD4D-5D8F-AB72-588D597EB156}"/>
              </a:ext>
            </a:extLst>
          </p:cNvPr>
          <p:cNvSpPr txBox="1"/>
          <p:nvPr/>
        </p:nvSpPr>
        <p:spPr>
          <a:xfrm>
            <a:off x="4071778" y="4597861"/>
            <a:ext cx="3590926" cy="523220"/>
          </a:xfrm>
          <a:prstGeom prst="rect">
            <a:avLst/>
          </a:prstGeom>
          <a:noFill/>
        </p:spPr>
        <p:txBody>
          <a:bodyPr wrap="square" lIns="91440" tIns="45720" rIns="91440" bIns="45720" rtlCol="0" anchor="t">
            <a:spAutoFit/>
          </a:bodyPr>
          <a:lstStyle/>
          <a:p>
            <a:pPr algn="ctr"/>
            <a:r>
              <a:rPr lang="en-US" sz="2800">
                <a:solidFill>
                  <a:srgbClr val="EEF8EB"/>
                </a:solidFill>
              </a:rPr>
              <a:t>Economic impacts</a:t>
            </a:r>
            <a:endParaRPr lang="en-US"/>
          </a:p>
        </p:txBody>
      </p:sp>
      <p:sp>
        <p:nvSpPr>
          <p:cNvPr id="36" name="TextBox 35">
            <a:extLst>
              <a:ext uri="{FF2B5EF4-FFF2-40B4-BE49-F238E27FC236}">
                <a16:creationId xmlns:a16="http://schemas.microsoft.com/office/drawing/2014/main" id="{A44E7B35-8047-4F55-A6E8-A636C03C06E9}"/>
              </a:ext>
            </a:extLst>
          </p:cNvPr>
          <p:cNvSpPr txBox="1"/>
          <p:nvPr/>
        </p:nvSpPr>
        <p:spPr>
          <a:xfrm>
            <a:off x="7893500" y="5758444"/>
            <a:ext cx="3590926" cy="523220"/>
          </a:xfrm>
          <a:prstGeom prst="rect">
            <a:avLst/>
          </a:prstGeom>
          <a:noFill/>
        </p:spPr>
        <p:txBody>
          <a:bodyPr wrap="square" lIns="91440" tIns="45720" rIns="91440" bIns="45720" rtlCol="0" anchor="t">
            <a:spAutoFit/>
          </a:bodyPr>
          <a:lstStyle/>
          <a:p>
            <a:pPr algn="ctr"/>
            <a:r>
              <a:rPr lang="en-US" sz="2800">
                <a:solidFill>
                  <a:srgbClr val="EEF8EB"/>
                </a:solidFill>
              </a:rPr>
              <a:t>Ecological impacts</a:t>
            </a:r>
            <a:endParaRPr lang="en-US"/>
          </a:p>
        </p:txBody>
      </p:sp>
      <p:graphicFrame>
        <p:nvGraphicFramePr>
          <p:cNvPr id="38" name="Diagram 37">
            <a:extLst>
              <a:ext uri="{FF2B5EF4-FFF2-40B4-BE49-F238E27FC236}">
                <a16:creationId xmlns:a16="http://schemas.microsoft.com/office/drawing/2014/main" id="{FF6E810E-E9B7-07D9-8575-50AEFBD9F8F0}"/>
              </a:ext>
            </a:extLst>
          </p:cNvPr>
          <p:cNvGraphicFramePr/>
          <p:nvPr/>
        </p:nvGraphicFramePr>
        <p:xfrm>
          <a:off x="0" y="6492875"/>
          <a:ext cx="12192000" cy="36455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9124056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 name="Picture 33" descr="Diagram&#10;&#10;Description automatically generated">
            <a:extLst>
              <a:ext uri="{FF2B5EF4-FFF2-40B4-BE49-F238E27FC236}">
                <a16:creationId xmlns:a16="http://schemas.microsoft.com/office/drawing/2014/main" id="{6BC996AE-8760-AB4A-9C1A-C340CD15B0B0}"/>
              </a:ext>
            </a:extLst>
          </p:cNvPr>
          <p:cNvPicPr>
            <a:picLocks noChangeAspect="1"/>
          </p:cNvPicPr>
          <p:nvPr/>
        </p:nvPicPr>
        <p:blipFill rotWithShape="1">
          <a:blip r:embed="rId3">
            <a:extLst>
              <a:ext uri="{28A0092B-C50C-407E-A947-70E740481C1C}">
                <a14:useLocalDpi xmlns:a14="http://schemas.microsoft.com/office/drawing/2010/main" val="0"/>
              </a:ext>
            </a:extLst>
          </a:blip>
          <a:srcRect t="10659" b="8182"/>
          <a:stretch/>
        </p:blipFill>
        <p:spPr>
          <a:xfrm>
            <a:off x="761996" y="-7993"/>
            <a:ext cx="10679999" cy="6310822"/>
          </a:xfrm>
          <a:prstGeom prst="rect">
            <a:avLst/>
          </a:prstGeom>
        </p:spPr>
      </p:pic>
      <p:sp>
        <p:nvSpPr>
          <p:cNvPr id="37" name="TextBox 36">
            <a:extLst>
              <a:ext uri="{FF2B5EF4-FFF2-40B4-BE49-F238E27FC236}">
                <a16:creationId xmlns:a16="http://schemas.microsoft.com/office/drawing/2014/main" id="{AAA3E7BA-1E41-0F0F-0563-FBA8D68B9607}"/>
              </a:ext>
            </a:extLst>
          </p:cNvPr>
          <p:cNvSpPr txBox="1"/>
          <p:nvPr/>
        </p:nvSpPr>
        <p:spPr>
          <a:xfrm>
            <a:off x="1436918" y="2424566"/>
            <a:ext cx="1959429" cy="523220"/>
          </a:xfrm>
          <a:prstGeom prst="rect">
            <a:avLst/>
          </a:prstGeom>
          <a:noFill/>
        </p:spPr>
        <p:txBody>
          <a:bodyPr wrap="square" rtlCol="0">
            <a:spAutoFit/>
          </a:bodyPr>
          <a:lstStyle/>
          <a:p>
            <a:pPr algn="ctr"/>
            <a:r>
              <a:rPr lang="en-US" sz="2800">
                <a:solidFill>
                  <a:srgbClr val="EEF8EB"/>
                </a:solidFill>
              </a:rPr>
              <a:t>sunlight</a:t>
            </a:r>
          </a:p>
        </p:txBody>
      </p:sp>
      <p:sp>
        <p:nvSpPr>
          <p:cNvPr id="38" name="TextBox 37">
            <a:extLst>
              <a:ext uri="{FF2B5EF4-FFF2-40B4-BE49-F238E27FC236}">
                <a16:creationId xmlns:a16="http://schemas.microsoft.com/office/drawing/2014/main" id="{B9FAFF2E-9269-26EA-53B6-D840E4582673}"/>
              </a:ext>
            </a:extLst>
          </p:cNvPr>
          <p:cNvSpPr txBox="1"/>
          <p:nvPr/>
        </p:nvSpPr>
        <p:spPr>
          <a:xfrm>
            <a:off x="9704613" y="5110176"/>
            <a:ext cx="1959429" cy="523220"/>
          </a:xfrm>
          <a:prstGeom prst="rect">
            <a:avLst/>
          </a:prstGeom>
          <a:noFill/>
        </p:spPr>
        <p:txBody>
          <a:bodyPr wrap="square" rtlCol="0">
            <a:spAutoFit/>
          </a:bodyPr>
          <a:lstStyle/>
          <a:p>
            <a:pPr algn="ctr"/>
            <a:r>
              <a:rPr lang="en-US" sz="2800">
                <a:solidFill>
                  <a:srgbClr val="EEF8EB"/>
                </a:solidFill>
              </a:rPr>
              <a:t>nutrients</a:t>
            </a:r>
          </a:p>
        </p:txBody>
      </p:sp>
      <p:sp>
        <p:nvSpPr>
          <p:cNvPr id="39" name="TextBox 38">
            <a:extLst>
              <a:ext uri="{FF2B5EF4-FFF2-40B4-BE49-F238E27FC236}">
                <a16:creationId xmlns:a16="http://schemas.microsoft.com/office/drawing/2014/main" id="{CCE8513B-489A-ABB5-54D0-E5D3C5403453}"/>
              </a:ext>
            </a:extLst>
          </p:cNvPr>
          <p:cNvSpPr txBox="1"/>
          <p:nvPr/>
        </p:nvSpPr>
        <p:spPr>
          <a:xfrm>
            <a:off x="489857" y="5984824"/>
            <a:ext cx="4136572" cy="523220"/>
          </a:xfrm>
          <a:prstGeom prst="rect">
            <a:avLst/>
          </a:prstGeom>
          <a:noFill/>
        </p:spPr>
        <p:txBody>
          <a:bodyPr wrap="square" rtlCol="0">
            <a:spAutoFit/>
          </a:bodyPr>
          <a:lstStyle/>
          <a:p>
            <a:pPr algn="ctr"/>
            <a:r>
              <a:rPr lang="en-US" sz="2800">
                <a:solidFill>
                  <a:srgbClr val="EEF8EB"/>
                </a:solidFill>
              </a:rPr>
              <a:t>increased temperature</a:t>
            </a:r>
          </a:p>
        </p:txBody>
      </p:sp>
      <p:sp>
        <p:nvSpPr>
          <p:cNvPr id="40" name="TextBox 39">
            <a:extLst>
              <a:ext uri="{FF2B5EF4-FFF2-40B4-BE49-F238E27FC236}">
                <a16:creationId xmlns:a16="http://schemas.microsoft.com/office/drawing/2014/main" id="{B2993383-244C-7ECD-F13E-A9521573F715}"/>
              </a:ext>
            </a:extLst>
          </p:cNvPr>
          <p:cNvSpPr txBox="1"/>
          <p:nvPr/>
        </p:nvSpPr>
        <p:spPr>
          <a:xfrm>
            <a:off x="8447312" y="2624198"/>
            <a:ext cx="2514602" cy="523220"/>
          </a:xfrm>
          <a:prstGeom prst="rect">
            <a:avLst/>
          </a:prstGeom>
          <a:noFill/>
        </p:spPr>
        <p:txBody>
          <a:bodyPr wrap="square" rtlCol="0">
            <a:spAutoFit/>
          </a:bodyPr>
          <a:lstStyle/>
          <a:p>
            <a:pPr algn="ctr"/>
            <a:r>
              <a:rPr lang="en-US" sz="2800">
                <a:solidFill>
                  <a:srgbClr val="EEF8EB"/>
                </a:solidFill>
              </a:rPr>
              <a:t>still conditions</a:t>
            </a:r>
          </a:p>
        </p:txBody>
      </p:sp>
      <p:graphicFrame>
        <p:nvGraphicFramePr>
          <p:cNvPr id="24" name="Diagram 23">
            <a:extLst>
              <a:ext uri="{FF2B5EF4-FFF2-40B4-BE49-F238E27FC236}">
                <a16:creationId xmlns:a16="http://schemas.microsoft.com/office/drawing/2014/main" id="{A6691757-EF11-6310-5488-03D80A727B83}"/>
              </a:ext>
            </a:extLst>
          </p:cNvPr>
          <p:cNvGraphicFramePr/>
          <p:nvPr/>
        </p:nvGraphicFramePr>
        <p:xfrm>
          <a:off x="0" y="6492875"/>
          <a:ext cx="12192000" cy="3645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1256648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999A2-F753-08A3-8158-58DD55EDF6D2}"/>
              </a:ext>
            </a:extLst>
          </p:cNvPr>
          <p:cNvSpPr>
            <a:spLocks noGrp="1"/>
          </p:cNvSpPr>
          <p:nvPr>
            <p:ph type="title"/>
          </p:nvPr>
        </p:nvSpPr>
        <p:spPr>
          <a:xfrm>
            <a:off x="3742174" y="235520"/>
            <a:ext cx="8291552" cy="1325563"/>
          </a:xfrm>
        </p:spPr>
        <p:txBody>
          <a:bodyPr/>
          <a:lstStyle/>
          <a:p>
            <a:r>
              <a:rPr lang="en-US">
                <a:solidFill>
                  <a:srgbClr val="EEF8EB"/>
                </a:solidFill>
              </a:rPr>
              <a:t>What is a "HAB"?</a:t>
            </a:r>
          </a:p>
        </p:txBody>
      </p:sp>
      <p:grpSp>
        <p:nvGrpSpPr>
          <p:cNvPr id="34" name="Group 33">
            <a:extLst>
              <a:ext uri="{FF2B5EF4-FFF2-40B4-BE49-F238E27FC236}">
                <a16:creationId xmlns:a16="http://schemas.microsoft.com/office/drawing/2014/main" id="{FF8D90A0-E8EC-B8F2-3F58-0E8A94DDB819}"/>
              </a:ext>
            </a:extLst>
          </p:cNvPr>
          <p:cNvGrpSpPr/>
          <p:nvPr/>
        </p:nvGrpSpPr>
        <p:grpSpPr>
          <a:xfrm>
            <a:off x="3890587" y="2247583"/>
            <a:ext cx="2044933" cy="2143765"/>
            <a:chOff x="4202928" y="2767484"/>
            <a:chExt cx="3409670" cy="3681546"/>
          </a:xfrm>
        </p:grpSpPr>
        <p:sp>
          <p:nvSpPr>
            <p:cNvPr id="5" name="Teardrop 4">
              <a:extLst>
                <a:ext uri="{FF2B5EF4-FFF2-40B4-BE49-F238E27FC236}">
                  <a16:creationId xmlns:a16="http://schemas.microsoft.com/office/drawing/2014/main" id="{C93C549F-72AA-CEC6-4D1D-A22D6635B763}"/>
                </a:ext>
              </a:extLst>
            </p:cNvPr>
            <p:cNvSpPr/>
            <p:nvPr/>
          </p:nvSpPr>
          <p:spPr>
            <a:xfrm rot="18996607">
              <a:off x="4202928" y="2767484"/>
              <a:ext cx="3409670" cy="3681546"/>
            </a:xfrm>
            <a:prstGeom prst="teardrop">
              <a:avLst>
                <a:gd name="adj" fmla="val 119208"/>
              </a:avLst>
            </a:prstGeom>
            <a:solidFill>
              <a:srgbClr val="81C3C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indoor, device, close&#10;&#10;Description automatically generated">
              <a:extLst>
                <a:ext uri="{FF2B5EF4-FFF2-40B4-BE49-F238E27FC236}">
                  <a16:creationId xmlns:a16="http://schemas.microsoft.com/office/drawing/2014/main" id="{A35FA03C-729D-7D95-2E4E-1DAD6B64D59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0574" b="67106" l="33300" r="73454"/>
                      </a14:imgEffect>
                      <a14:imgEffect>
                        <a14:sharpenSoften amount="50000"/>
                      </a14:imgEffect>
                    </a14:imgLayer>
                  </a14:imgProps>
                </a:ext>
                <a:ext uri="{28A0092B-C50C-407E-A947-70E740481C1C}">
                  <a14:useLocalDpi xmlns:a14="http://schemas.microsoft.com/office/drawing/2010/main" val="0"/>
                </a:ext>
              </a:extLst>
            </a:blip>
            <a:srcRect l="28281" t="26007" r="21527" b="28328"/>
            <a:stretch/>
          </p:blipFill>
          <p:spPr>
            <a:xfrm rot="2181986">
              <a:off x="4459742" y="4978256"/>
              <a:ext cx="596494" cy="415892"/>
            </a:xfrm>
            <a:prstGeom prst="rect">
              <a:avLst/>
            </a:prstGeom>
          </p:spPr>
        </p:pic>
        <p:pic>
          <p:nvPicPr>
            <p:cNvPr id="7" name="Picture 6" descr="Text&#10;&#10;Description automatically generated">
              <a:extLst>
                <a:ext uri="{FF2B5EF4-FFF2-40B4-BE49-F238E27FC236}">
                  <a16:creationId xmlns:a16="http://schemas.microsoft.com/office/drawing/2014/main" id="{F2223034-EEF3-12B3-5913-A6855B9ACF0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521" b="95378" l="4847" r="93215">
                          <a14:foregroundMark x1="4685" y1="4832" x2="4847" y2="13445"/>
                          <a14:foregroundMark x1="4847" y1="13445" x2="9532" y2="18067"/>
                          <a14:foregroundMark x1="9532" y1="18067" x2="11147" y2="17437"/>
                          <a14:foregroundMark x1="10985" y1="26681" x2="10985" y2="32353"/>
                          <a14:foregroundMark x1="8562" y1="8193" x2="6947" y2="10714"/>
                          <a14:foregroundMark x1="5008" y1="4412" x2="10339" y2="3151"/>
                          <a14:foregroundMark x1="10339" y1="3151" x2="9532" y2="8613"/>
                          <a14:foregroundMark x1="4847" y1="14286" x2="6139" y2="18908"/>
                          <a14:foregroundMark x1="72375" y1="89496" x2="75767" y2="88866"/>
                          <a14:foregroundMark x1="84976" y1="88025" x2="91922" y2="84874"/>
                          <a14:foregroundMark x1="91922" y1="84874" x2="93376" y2="82563"/>
                          <a14:foregroundMark x1="85299" y1="89706" x2="90630" y2="88025"/>
                          <a14:foregroundMark x1="86430" y1="93487" x2="85299" y2="95378"/>
                        </a14:backgroundRemoval>
                      </a14:imgEffect>
                    </a14:imgLayer>
                  </a14:imgProps>
                </a:ext>
                <a:ext uri="{28A0092B-C50C-407E-A947-70E740481C1C}">
                  <a14:useLocalDpi xmlns:a14="http://schemas.microsoft.com/office/drawing/2010/main" val="0"/>
                </a:ext>
              </a:extLst>
            </a:blip>
            <a:stretch>
              <a:fillRect/>
            </a:stretch>
          </p:blipFill>
          <p:spPr>
            <a:xfrm rot="20471359">
              <a:off x="5260438" y="5453755"/>
              <a:ext cx="860010" cy="661332"/>
            </a:xfrm>
            <a:prstGeom prst="rect">
              <a:avLst/>
            </a:prstGeom>
            <a:effectLst/>
          </p:spPr>
        </p:pic>
        <p:pic>
          <p:nvPicPr>
            <p:cNvPr id="8" name="Picture 7" descr="Diagram&#10;&#10;Description automatically generated">
              <a:extLst>
                <a:ext uri="{FF2B5EF4-FFF2-40B4-BE49-F238E27FC236}">
                  <a16:creationId xmlns:a16="http://schemas.microsoft.com/office/drawing/2014/main" id="{C7ECD4AA-276B-19E2-5EF4-34FCA38D0D5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27514" t="29185" r="35863" b="33645"/>
            <a:stretch/>
          </p:blipFill>
          <p:spPr>
            <a:xfrm>
              <a:off x="7057816" y="4470319"/>
              <a:ext cx="373006" cy="275879"/>
            </a:xfrm>
            <a:prstGeom prst="rect">
              <a:avLst/>
            </a:prstGeom>
          </p:spPr>
        </p:pic>
        <p:pic>
          <p:nvPicPr>
            <p:cNvPr id="13" name="Picture 12">
              <a:extLst>
                <a:ext uri="{FF2B5EF4-FFF2-40B4-BE49-F238E27FC236}">
                  <a16:creationId xmlns:a16="http://schemas.microsoft.com/office/drawing/2014/main" id="{C625B82B-8059-F9CF-6848-EF293AE8B12F}"/>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9971" b="89956" l="9989" r="90569">
                          <a14:foregroundMark x1="90346" y1="62009" x2="90569" y2="63319"/>
                          <a14:foregroundMark x1="75335" y1="85153" x2="73158" y2="84862"/>
                          <a14:foregroundMark x1="61607" y1="41194" x2="61496" y2="41776"/>
                          <a14:foregroundMark x1="26451" y1="36172" x2="27455" y2="36026"/>
                          <a14:foregroundMark x1="19252" y1="49345" x2="20815" y2="57060"/>
                          <a14:foregroundMark x1="20815" y1="57060" x2="23549" y2="58879"/>
                          <a14:backgroundMark x1="28683" y1="53930" x2="31473" y2="59316"/>
                        </a14:backgroundRemoval>
                      </a14:imgEffect>
                      <a14:imgEffect>
                        <a14:sharpenSoften amount="50000"/>
                      </a14:imgEffect>
                    </a14:imgLayer>
                  </a14:imgProps>
                </a:ext>
                <a:ext uri="{28A0092B-C50C-407E-A947-70E740481C1C}">
                  <a14:useLocalDpi xmlns:a14="http://schemas.microsoft.com/office/drawing/2010/main" val="0"/>
                </a:ext>
              </a:extLst>
            </a:blip>
            <a:srcRect l="42432" t="28865" r="29026" b="32000"/>
            <a:stretch/>
          </p:blipFill>
          <p:spPr>
            <a:xfrm>
              <a:off x="6075545" y="3883364"/>
              <a:ext cx="373006" cy="392143"/>
            </a:xfrm>
            <a:prstGeom prst="rect">
              <a:avLst/>
            </a:prstGeom>
          </p:spPr>
        </p:pic>
        <p:pic>
          <p:nvPicPr>
            <p:cNvPr id="14" name="Picture 13">
              <a:extLst>
                <a:ext uri="{FF2B5EF4-FFF2-40B4-BE49-F238E27FC236}">
                  <a16:creationId xmlns:a16="http://schemas.microsoft.com/office/drawing/2014/main" id="{FB183C81-0089-1B76-DF08-662BEE9217F0}"/>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9971" b="89956" l="9989" r="90569">
                          <a14:foregroundMark x1="90346" y1="62009" x2="90569" y2="63319"/>
                          <a14:foregroundMark x1="75335" y1="85153" x2="73158" y2="84862"/>
                          <a14:foregroundMark x1="61607" y1="41194" x2="61496" y2="41776"/>
                          <a14:foregroundMark x1="26451" y1="36172" x2="27455" y2="36026"/>
                          <a14:foregroundMark x1="19252" y1="49345" x2="20815" y2="57060"/>
                          <a14:foregroundMark x1="20815" y1="57060" x2="23549" y2="58879"/>
                          <a14:backgroundMark x1="28683" y1="53930" x2="31473" y2="59316"/>
                        </a14:backgroundRemoval>
                      </a14:imgEffect>
                      <a14:imgEffect>
                        <a14:sharpenSoften amount="50000"/>
                      </a14:imgEffect>
                    </a14:imgLayer>
                  </a14:imgProps>
                </a:ext>
                <a:ext uri="{28A0092B-C50C-407E-A947-70E740481C1C}">
                  <a14:useLocalDpi xmlns:a14="http://schemas.microsoft.com/office/drawing/2010/main" val="0"/>
                </a:ext>
              </a:extLst>
            </a:blip>
            <a:srcRect l="43988" t="28864" r="5250" b="8425"/>
            <a:stretch/>
          </p:blipFill>
          <p:spPr>
            <a:xfrm>
              <a:off x="5375495" y="4491654"/>
              <a:ext cx="663377" cy="628374"/>
            </a:xfrm>
            <a:prstGeom prst="rect">
              <a:avLst/>
            </a:prstGeom>
          </p:spPr>
        </p:pic>
        <p:pic>
          <p:nvPicPr>
            <p:cNvPr id="15" name="Picture 14">
              <a:extLst>
                <a:ext uri="{FF2B5EF4-FFF2-40B4-BE49-F238E27FC236}">
                  <a16:creationId xmlns:a16="http://schemas.microsoft.com/office/drawing/2014/main" id="{89F14283-3E67-CB4C-6742-052142B22AB9}"/>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9971" b="89956" l="9989" r="90569">
                          <a14:foregroundMark x1="90346" y1="62009" x2="90569" y2="63319"/>
                          <a14:foregroundMark x1="75335" y1="85153" x2="73158" y2="84862"/>
                          <a14:foregroundMark x1="61607" y1="41194" x2="61496" y2="41776"/>
                          <a14:foregroundMark x1="26451" y1="36172" x2="27455" y2="36026"/>
                          <a14:foregroundMark x1="19252" y1="49345" x2="20815" y2="57060"/>
                          <a14:foregroundMark x1="20815" y1="57060" x2="23549" y2="58879"/>
                          <a14:backgroundMark x1="28683" y1="53930" x2="31473" y2="59316"/>
                        </a14:backgroundRemoval>
                      </a14:imgEffect>
                      <a14:imgEffect>
                        <a14:sharpenSoften amount="50000"/>
                      </a14:imgEffect>
                    </a14:imgLayer>
                  </a14:imgProps>
                </a:ext>
                <a:ext uri="{28A0092B-C50C-407E-A947-70E740481C1C}">
                  <a14:useLocalDpi xmlns:a14="http://schemas.microsoft.com/office/drawing/2010/main" val="0"/>
                </a:ext>
              </a:extLst>
            </a:blip>
            <a:srcRect l="10605" t="28864" r="5250" b="8425"/>
            <a:stretch/>
          </p:blipFill>
          <p:spPr>
            <a:xfrm rot="20699358">
              <a:off x="5561914" y="5209849"/>
              <a:ext cx="1305467" cy="745982"/>
            </a:xfrm>
            <a:prstGeom prst="rect">
              <a:avLst/>
            </a:prstGeom>
          </p:spPr>
        </p:pic>
        <p:pic>
          <p:nvPicPr>
            <p:cNvPr id="16" name="Picture 15">
              <a:extLst>
                <a:ext uri="{FF2B5EF4-FFF2-40B4-BE49-F238E27FC236}">
                  <a16:creationId xmlns:a16="http://schemas.microsoft.com/office/drawing/2014/main" id="{980BC420-79B8-DC2C-1DA8-EB8E32D52D69}"/>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9971" b="89956" l="9989" r="90569">
                          <a14:foregroundMark x1="90346" y1="62009" x2="90569" y2="63319"/>
                          <a14:foregroundMark x1="75335" y1="85153" x2="73158" y2="84862"/>
                          <a14:foregroundMark x1="61607" y1="41194" x2="61496" y2="41776"/>
                          <a14:foregroundMark x1="26451" y1="36172" x2="27455" y2="36026"/>
                          <a14:foregroundMark x1="19252" y1="49345" x2="20815" y2="57060"/>
                          <a14:foregroundMark x1="20815" y1="57060" x2="23549" y2="58879"/>
                          <a14:backgroundMark x1="28683" y1="53930" x2="31473" y2="59316"/>
                        </a14:backgroundRemoval>
                      </a14:imgEffect>
                      <a14:imgEffect>
                        <a14:sharpenSoften amount="50000"/>
                      </a14:imgEffect>
                    </a14:imgLayer>
                  </a14:imgProps>
                </a:ext>
                <a:ext uri="{28A0092B-C50C-407E-A947-70E740481C1C}">
                  <a14:useLocalDpi xmlns:a14="http://schemas.microsoft.com/office/drawing/2010/main" val="0"/>
                </a:ext>
              </a:extLst>
            </a:blip>
            <a:srcRect l="10605" t="28864" r="5250" b="8425"/>
            <a:stretch/>
          </p:blipFill>
          <p:spPr>
            <a:xfrm rot="9611541">
              <a:off x="4620841" y="3010957"/>
              <a:ext cx="2274706" cy="1299833"/>
            </a:xfrm>
            <a:prstGeom prst="rect">
              <a:avLst/>
            </a:prstGeom>
          </p:spPr>
        </p:pic>
        <p:pic>
          <p:nvPicPr>
            <p:cNvPr id="18" name="Picture 17" descr="Text&#10;&#10;Description automatically generated">
              <a:extLst>
                <a:ext uri="{FF2B5EF4-FFF2-40B4-BE49-F238E27FC236}">
                  <a16:creationId xmlns:a16="http://schemas.microsoft.com/office/drawing/2014/main" id="{22DD6C08-6B66-0D79-B877-3C2CAFD9210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521" b="95378" l="4847" r="93215">
                          <a14:foregroundMark x1="4685" y1="4832" x2="4847" y2="13445"/>
                          <a14:foregroundMark x1="4847" y1="13445" x2="9532" y2="18067"/>
                          <a14:foregroundMark x1="9532" y1="18067" x2="11147" y2="17437"/>
                          <a14:foregroundMark x1="10985" y1="26681" x2="10985" y2="32353"/>
                          <a14:foregroundMark x1="8562" y1="8193" x2="6947" y2="10714"/>
                          <a14:foregroundMark x1="5008" y1="4412" x2="10339" y2="3151"/>
                          <a14:foregroundMark x1="10339" y1="3151" x2="9532" y2="8613"/>
                          <a14:foregroundMark x1="4847" y1="14286" x2="6139" y2="18908"/>
                          <a14:foregroundMark x1="72375" y1="89496" x2="75767" y2="88866"/>
                          <a14:foregroundMark x1="84976" y1="88025" x2="91922" y2="84874"/>
                          <a14:foregroundMark x1="91922" y1="84874" x2="93376" y2="82563"/>
                          <a14:foregroundMark x1="85299" y1="89706" x2="90630" y2="88025"/>
                          <a14:foregroundMark x1="86430" y1="93487" x2="85299" y2="95378"/>
                        </a14:backgroundRemoval>
                      </a14:imgEffect>
                    </a14:imgLayer>
                  </a14:imgProps>
                </a:ext>
                <a:ext uri="{28A0092B-C50C-407E-A947-70E740481C1C}">
                  <a14:useLocalDpi xmlns:a14="http://schemas.microsoft.com/office/drawing/2010/main" val="0"/>
                </a:ext>
              </a:extLst>
            </a:blip>
            <a:srcRect t="1" r="44996" b="-3628"/>
            <a:stretch/>
          </p:blipFill>
          <p:spPr>
            <a:xfrm rot="6345957">
              <a:off x="4608510" y="4514983"/>
              <a:ext cx="353716" cy="512459"/>
            </a:xfrm>
            <a:prstGeom prst="rect">
              <a:avLst/>
            </a:prstGeom>
            <a:effectLst/>
          </p:spPr>
        </p:pic>
        <p:pic>
          <p:nvPicPr>
            <p:cNvPr id="19" name="Picture 18" descr="Text&#10;&#10;Description automatically generated">
              <a:extLst>
                <a:ext uri="{FF2B5EF4-FFF2-40B4-BE49-F238E27FC236}">
                  <a16:creationId xmlns:a16="http://schemas.microsoft.com/office/drawing/2014/main" id="{34E8C618-2C95-DBB5-938C-A0481D274C0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521" b="95378" l="4847" r="93215">
                          <a14:foregroundMark x1="4685" y1="4832" x2="4847" y2="13445"/>
                          <a14:foregroundMark x1="4847" y1="13445" x2="9532" y2="18067"/>
                          <a14:foregroundMark x1="9532" y1="18067" x2="11147" y2="17437"/>
                          <a14:foregroundMark x1="10985" y1="26681" x2="10985" y2="32353"/>
                          <a14:foregroundMark x1="8562" y1="8193" x2="6947" y2="10714"/>
                          <a14:foregroundMark x1="5008" y1="4412" x2="10339" y2="3151"/>
                          <a14:foregroundMark x1="10339" y1="3151" x2="9532" y2="8613"/>
                          <a14:foregroundMark x1="4847" y1="14286" x2="6139" y2="18908"/>
                          <a14:foregroundMark x1="72375" y1="89496" x2="75767" y2="88866"/>
                          <a14:foregroundMark x1="84976" y1="88025" x2="91922" y2="84874"/>
                          <a14:foregroundMark x1="91922" y1="84874" x2="93376" y2="82563"/>
                          <a14:foregroundMark x1="85299" y1="89706" x2="90630" y2="88025"/>
                          <a14:foregroundMark x1="86430" y1="93487" x2="85299" y2="95378"/>
                        </a14:backgroundRemoval>
                      </a14:imgEffect>
                    </a14:imgLayer>
                  </a14:imgProps>
                </a:ext>
                <a:ext uri="{28A0092B-C50C-407E-A947-70E740481C1C}">
                  <a14:useLocalDpi xmlns:a14="http://schemas.microsoft.com/office/drawing/2010/main" val="0"/>
                </a:ext>
              </a:extLst>
            </a:blip>
            <a:stretch>
              <a:fillRect/>
            </a:stretch>
          </p:blipFill>
          <p:spPr>
            <a:xfrm rot="14798471">
              <a:off x="5824774" y="4579912"/>
              <a:ext cx="632365" cy="486277"/>
            </a:xfrm>
            <a:prstGeom prst="rect">
              <a:avLst/>
            </a:prstGeom>
            <a:effectLst/>
          </p:spPr>
        </p:pic>
        <p:pic>
          <p:nvPicPr>
            <p:cNvPr id="20" name="Picture 19" descr="Text&#10;&#10;Description automatically generated">
              <a:extLst>
                <a:ext uri="{FF2B5EF4-FFF2-40B4-BE49-F238E27FC236}">
                  <a16:creationId xmlns:a16="http://schemas.microsoft.com/office/drawing/2014/main" id="{EC49FEC8-712E-67B0-9904-59B0E34A03B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521" b="95378" l="4847" r="93215">
                          <a14:foregroundMark x1="4685" y1="4832" x2="4847" y2="13445"/>
                          <a14:foregroundMark x1="4847" y1="13445" x2="9532" y2="18067"/>
                          <a14:foregroundMark x1="9532" y1="18067" x2="11147" y2="17437"/>
                          <a14:foregroundMark x1="10985" y1="26681" x2="10985" y2="32353"/>
                          <a14:foregroundMark x1="8562" y1="8193" x2="6947" y2="10714"/>
                          <a14:foregroundMark x1="5008" y1="4412" x2="10339" y2="3151"/>
                          <a14:foregroundMark x1="10339" y1="3151" x2="9532" y2="8613"/>
                          <a14:foregroundMark x1="4847" y1="14286" x2="6139" y2="18908"/>
                          <a14:foregroundMark x1="72375" y1="89496" x2="75767" y2="88866"/>
                          <a14:foregroundMark x1="84976" y1="88025" x2="91922" y2="84874"/>
                          <a14:foregroundMark x1="91922" y1="84874" x2="93376" y2="82563"/>
                          <a14:foregroundMark x1="85299" y1="89706" x2="90630" y2="88025"/>
                          <a14:foregroundMark x1="86430" y1="93487" x2="85299" y2="95378"/>
                        </a14:backgroundRemoval>
                      </a14:imgEffect>
                    </a14:imgLayer>
                  </a14:imgProps>
                </a:ext>
                <a:ext uri="{28A0092B-C50C-407E-A947-70E740481C1C}">
                  <a14:useLocalDpi xmlns:a14="http://schemas.microsoft.com/office/drawing/2010/main" val="0"/>
                </a:ext>
              </a:extLst>
            </a:blip>
            <a:stretch>
              <a:fillRect/>
            </a:stretch>
          </p:blipFill>
          <p:spPr>
            <a:xfrm rot="20471359">
              <a:off x="4497179" y="3916601"/>
              <a:ext cx="860010" cy="661332"/>
            </a:xfrm>
            <a:prstGeom prst="rect">
              <a:avLst/>
            </a:prstGeom>
            <a:effectLst/>
          </p:spPr>
        </p:pic>
        <p:pic>
          <p:nvPicPr>
            <p:cNvPr id="21" name="Picture 20">
              <a:extLst>
                <a:ext uri="{FF2B5EF4-FFF2-40B4-BE49-F238E27FC236}">
                  <a16:creationId xmlns:a16="http://schemas.microsoft.com/office/drawing/2014/main" id="{67DB6F19-8F68-9BC5-4C27-29169A595FDB}"/>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9971" b="89956" l="9989" r="90569">
                          <a14:foregroundMark x1="90346" y1="62009" x2="90569" y2="63319"/>
                          <a14:foregroundMark x1="75335" y1="85153" x2="73158" y2="84862"/>
                          <a14:foregroundMark x1="61607" y1="41194" x2="61496" y2="41776"/>
                          <a14:foregroundMark x1="26451" y1="36172" x2="27455" y2="36026"/>
                          <a14:foregroundMark x1="19252" y1="49345" x2="20815" y2="57060"/>
                          <a14:foregroundMark x1="20815" y1="57060" x2="23549" y2="58879"/>
                          <a14:backgroundMark x1="28683" y1="53930" x2="31473" y2="59316"/>
                        </a14:backgroundRemoval>
                      </a14:imgEffect>
                      <a14:imgEffect>
                        <a14:sharpenSoften amount="50000"/>
                      </a14:imgEffect>
                    </a14:imgLayer>
                  </a14:imgProps>
                </a:ext>
                <a:ext uri="{28A0092B-C50C-407E-A947-70E740481C1C}">
                  <a14:useLocalDpi xmlns:a14="http://schemas.microsoft.com/office/drawing/2010/main" val="0"/>
                </a:ext>
              </a:extLst>
            </a:blip>
            <a:srcRect l="42432" t="28865" r="29026" b="32000"/>
            <a:stretch/>
          </p:blipFill>
          <p:spPr>
            <a:xfrm>
              <a:off x="6663370" y="4412188"/>
              <a:ext cx="373006" cy="392143"/>
            </a:xfrm>
            <a:prstGeom prst="rect">
              <a:avLst/>
            </a:prstGeom>
          </p:spPr>
        </p:pic>
        <p:pic>
          <p:nvPicPr>
            <p:cNvPr id="23" name="Picture 22" descr="Text&#10;&#10;Description automatically generated">
              <a:extLst>
                <a:ext uri="{FF2B5EF4-FFF2-40B4-BE49-F238E27FC236}">
                  <a16:creationId xmlns:a16="http://schemas.microsoft.com/office/drawing/2014/main" id="{EC261711-A1C6-09CD-8B85-F5A57CB4CC1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521" b="95378" l="4847" r="93215">
                          <a14:foregroundMark x1="4685" y1="4832" x2="4847" y2="13445"/>
                          <a14:foregroundMark x1="4847" y1="13445" x2="9532" y2="18067"/>
                          <a14:foregroundMark x1="9532" y1="18067" x2="11147" y2="17437"/>
                          <a14:foregroundMark x1="10985" y1="26681" x2="10985" y2="32353"/>
                          <a14:foregroundMark x1="8562" y1="8193" x2="6947" y2="10714"/>
                          <a14:foregroundMark x1="5008" y1="4412" x2="10339" y2="3151"/>
                          <a14:foregroundMark x1="10339" y1="3151" x2="9532" y2="8613"/>
                          <a14:foregroundMark x1="4847" y1="14286" x2="6139" y2="18908"/>
                          <a14:foregroundMark x1="72375" y1="89496" x2="75767" y2="88866"/>
                          <a14:foregroundMark x1="84976" y1="88025" x2="91922" y2="84874"/>
                          <a14:foregroundMark x1="91922" y1="84874" x2="93376" y2="82563"/>
                          <a14:foregroundMark x1="85299" y1="89706" x2="90630" y2="88025"/>
                          <a14:foregroundMark x1="86430" y1="93487" x2="85299" y2="95378"/>
                        </a14:backgroundRemoval>
                      </a14:imgEffect>
                    </a14:imgLayer>
                  </a14:imgProps>
                </a:ext>
                <a:ext uri="{28A0092B-C50C-407E-A947-70E740481C1C}">
                  <a14:useLocalDpi xmlns:a14="http://schemas.microsoft.com/office/drawing/2010/main" val="0"/>
                </a:ext>
              </a:extLst>
            </a:blip>
            <a:srcRect t="1" r="44996" b="-3628"/>
            <a:stretch/>
          </p:blipFill>
          <p:spPr>
            <a:xfrm rot="2247418">
              <a:off x="6016450" y="5680744"/>
              <a:ext cx="353716" cy="512459"/>
            </a:xfrm>
            <a:prstGeom prst="rect">
              <a:avLst/>
            </a:prstGeom>
            <a:effectLst/>
          </p:spPr>
        </p:pic>
        <p:pic>
          <p:nvPicPr>
            <p:cNvPr id="24" name="Picture 23" descr="Diagram&#10;&#10;Description automatically generated">
              <a:extLst>
                <a:ext uri="{FF2B5EF4-FFF2-40B4-BE49-F238E27FC236}">
                  <a16:creationId xmlns:a16="http://schemas.microsoft.com/office/drawing/2014/main" id="{F48FE3F9-D34E-4192-1987-3E806A703EAA}"/>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27514" t="29185" r="35863" b="33645"/>
            <a:stretch/>
          </p:blipFill>
          <p:spPr>
            <a:xfrm>
              <a:off x="5450432" y="5182742"/>
              <a:ext cx="171094" cy="126543"/>
            </a:xfrm>
            <a:prstGeom prst="rect">
              <a:avLst/>
            </a:prstGeom>
          </p:spPr>
        </p:pic>
        <p:pic>
          <p:nvPicPr>
            <p:cNvPr id="25" name="Picture 24" descr="Diagram&#10;&#10;Description automatically generated">
              <a:extLst>
                <a:ext uri="{FF2B5EF4-FFF2-40B4-BE49-F238E27FC236}">
                  <a16:creationId xmlns:a16="http://schemas.microsoft.com/office/drawing/2014/main" id="{541A0227-82A6-29F6-8994-5DA396E51D28}"/>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27514" t="29185" r="35863" b="33645"/>
            <a:stretch/>
          </p:blipFill>
          <p:spPr>
            <a:xfrm>
              <a:off x="4576150" y="4526939"/>
              <a:ext cx="277710" cy="205397"/>
            </a:xfrm>
            <a:prstGeom prst="rect">
              <a:avLst/>
            </a:prstGeom>
          </p:spPr>
        </p:pic>
        <p:pic>
          <p:nvPicPr>
            <p:cNvPr id="26" name="Picture 25" descr="Diagram&#10;&#10;Description automatically generated">
              <a:extLst>
                <a:ext uri="{FF2B5EF4-FFF2-40B4-BE49-F238E27FC236}">
                  <a16:creationId xmlns:a16="http://schemas.microsoft.com/office/drawing/2014/main" id="{0FFC96FF-7D71-2FFD-FCAF-072C5585F4EA}"/>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27514" t="29185" r="59726" b="33944"/>
            <a:stretch/>
          </p:blipFill>
          <p:spPr>
            <a:xfrm>
              <a:off x="6384603" y="5036000"/>
              <a:ext cx="129958" cy="273661"/>
            </a:xfrm>
            <a:prstGeom prst="rect">
              <a:avLst/>
            </a:prstGeom>
          </p:spPr>
        </p:pic>
        <p:pic>
          <p:nvPicPr>
            <p:cNvPr id="27" name="Picture 26" descr="Diagram&#10;&#10;Description automatically generated">
              <a:extLst>
                <a:ext uri="{FF2B5EF4-FFF2-40B4-BE49-F238E27FC236}">
                  <a16:creationId xmlns:a16="http://schemas.microsoft.com/office/drawing/2014/main" id="{BB4E6C11-BA6E-1A85-0F92-42B224F84E99}"/>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27514" t="29185" r="59726" b="33944"/>
            <a:stretch/>
          </p:blipFill>
          <p:spPr>
            <a:xfrm>
              <a:off x="6509551" y="4354823"/>
              <a:ext cx="129958" cy="273661"/>
            </a:xfrm>
            <a:prstGeom prst="rect">
              <a:avLst/>
            </a:prstGeom>
          </p:spPr>
        </p:pic>
        <p:pic>
          <p:nvPicPr>
            <p:cNvPr id="28" name="Picture 27" descr="Diagram&#10;&#10;Description automatically generated">
              <a:extLst>
                <a:ext uri="{FF2B5EF4-FFF2-40B4-BE49-F238E27FC236}">
                  <a16:creationId xmlns:a16="http://schemas.microsoft.com/office/drawing/2014/main" id="{C6C13654-64ED-1779-408D-697D0DEF1014}"/>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27514" t="29185" r="59726" b="33944"/>
            <a:stretch/>
          </p:blipFill>
          <p:spPr>
            <a:xfrm>
              <a:off x="5606368" y="4995408"/>
              <a:ext cx="129958" cy="273661"/>
            </a:xfrm>
            <a:prstGeom prst="rect">
              <a:avLst/>
            </a:prstGeom>
          </p:spPr>
        </p:pic>
        <p:pic>
          <p:nvPicPr>
            <p:cNvPr id="29" name="Picture 28">
              <a:extLst>
                <a:ext uri="{FF2B5EF4-FFF2-40B4-BE49-F238E27FC236}">
                  <a16:creationId xmlns:a16="http://schemas.microsoft.com/office/drawing/2014/main" id="{5F1E8532-BD1C-33B7-5CA2-98FD3EB86437}"/>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9971" b="89956" l="9989" r="90569">
                          <a14:foregroundMark x1="90346" y1="62009" x2="90569" y2="63319"/>
                          <a14:foregroundMark x1="75335" y1="85153" x2="73158" y2="84862"/>
                          <a14:foregroundMark x1="61607" y1="41194" x2="61496" y2="41776"/>
                          <a14:foregroundMark x1="26451" y1="36172" x2="27455" y2="36026"/>
                          <a14:foregroundMark x1="19252" y1="49345" x2="20815" y2="57060"/>
                          <a14:foregroundMark x1="20815" y1="57060" x2="23549" y2="58879"/>
                          <a14:backgroundMark x1="28683" y1="53930" x2="31473" y2="59316"/>
                        </a14:backgroundRemoval>
                      </a14:imgEffect>
                      <a14:imgEffect>
                        <a14:sharpenSoften amount="50000"/>
                      </a14:imgEffect>
                    </a14:imgLayer>
                  </a14:imgProps>
                </a:ext>
                <a:ext uri="{28A0092B-C50C-407E-A947-70E740481C1C}">
                  <a14:useLocalDpi xmlns:a14="http://schemas.microsoft.com/office/drawing/2010/main" val="0"/>
                </a:ext>
              </a:extLst>
            </a:blip>
            <a:srcRect l="10605" t="28864" r="56055" b="8425"/>
            <a:stretch/>
          </p:blipFill>
          <p:spPr>
            <a:xfrm rot="7993885">
              <a:off x="4458496" y="4525881"/>
              <a:ext cx="967599" cy="1210774"/>
            </a:xfrm>
            <a:prstGeom prst="rect">
              <a:avLst/>
            </a:prstGeom>
          </p:spPr>
        </p:pic>
        <p:pic>
          <p:nvPicPr>
            <p:cNvPr id="30" name="Picture 29">
              <a:extLst>
                <a:ext uri="{FF2B5EF4-FFF2-40B4-BE49-F238E27FC236}">
                  <a16:creationId xmlns:a16="http://schemas.microsoft.com/office/drawing/2014/main" id="{E36E7843-F0E5-FD70-68BD-A7D234C9B3BF}"/>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9971" b="89956" l="9989" r="90569">
                          <a14:foregroundMark x1="90346" y1="62009" x2="90569" y2="63319"/>
                          <a14:foregroundMark x1="75335" y1="85153" x2="73158" y2="84862"/>
                          <a14:foregroundMark x1="61607" y1="41194" x2="61496" y2="41776"/>
                          <a14:foregroundMark x1="26451" y1="36172" x2="27455" y2="36026"/>
                          <a14:foregroundMark x1="19252" y1="49345" x2="20815" y2="57060"/>
                          <a14:foregroundMark x1="20815" y1="57060" x2="23549" y2="58879"/>
                          <a14:backgroundMark x1="28683" y1="53930" x2="31473" y2="59316"/>
                        </a14:backgroundRemoval>
                      </a14:imgEffect>
                      <a14:imgEffect>
                        <a14:sharpenSoften amount="50000"/>
                      </a14:imgEffect>
                    </a14:imgLayer>
                  </a14:imgProps>
                </a:ext>
                <a:ext uri="{28A0092B-C50C-407E-A947-70E740481C1C}">
                  <a14:useLocalDpi xmlns:a14="http://schemas.microsoft.com/office/drawing/2010/main" val="0"/>
                </a:ext>
              </a:extLst>
            </a:blip>
            <a:srcRect l="10605" t="28864" r="56055" b="8425"/>
            <a:stretch/>
          </p:blipFill>
          <p:spPr>
            <a:xfrm rot="13269280">
              <a:off x="6706277" y="4238238"/>
              <a:ext cx="901303" cy="1299833"/>
            </a:xfrm>
            <a:prstGeom prst="rect">
              <a:avLst/>
            </a:prstGeom>
          </p:spPr>
        </p:pic>
        <p:pic>
          <p:nvPicPr>
            <p:cNvPr id="31" name="Picture 30">
              <a:extLst>
                <a:ext uri="{FF2B5EF4-FFF2-40B4-BE49-F238E27FC236}">
                  <a16:creationId xmlns:a16="http://schemas.microsoft.com/office/drawing/2014/main" id="{4AC362A9-A805-7AF8-CF94-53A5E8C4CB54}"/>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9971" b="89956" l="9989" r="90569">
                          <a14:foregroundMark x1="90346" y1="62009" x2="90569" y2="63319"/>
                          <a14:foregroundMark x1="75335" y1="85153" x2="73158" y2="84862"/>
                          <a14:foregroundMark x1="61607" y1="41194" x2="61496" y2="41776"/>
                          <a14:foregroundMark x1="26451" y1="36172" x2="27455" y2="36026"/>
                          <a14:foregroundMark x1="19252" y1="49345" x2="20815" y2="57060"/>
                          <a14:foregroundMark x1="20815" y1="57060" x2="23549" y2="58879"/>
                          <a14:backgroundMark x1="28683" y1="53930" x2="31473" y2="59316"/>
                        </a14:backgroundRemoval>
                      </a14:imgEffect>
                      <a14:imgEffect>
                        <a14:sharpenSoften amount="50000"/>
                      </a14:imgEffect>
                    </a14:imgLayer>
                  </a14:imgProps>
                </a:ext>
                <a:ext uri="{28A0092B-C50C-407E-A947-70E740481C1C}">
                  <a14:useLocalDpi xmlns:a14="http://schemas.microsoft.com/office/drawing/2010/main" val="0"/>
                </a:ext>
              </a:extLst>
            </a:blip>
            <a:srcRect l="43013" t="28864" r="34814" b="40724"/>
            <a:stretch/>
          </p:blipFill>
          <p:spPr>
            <a:xfrm rot="3617382">
              <a:off x="5668543" y="4134125"/>
              <a:ext cx="599406" cy="630367"/>
            </a:xfrm>
            <a:prstGeom prst="rect">
              <a:avLst/>
            </a:prstGeom>
          </p:spPr>
        </p:pic>
      </p:grpSp>
      <p:pic>
        <p:nvPicPr>
          <p:cNvPr id="33" name="Picture 32" descr="A dock over a body of water&#10;&#10;Description automatically generated with medium confidence">
            <a:extLst>
              <a:ext uri="{FF2B5EF4-FFF2-40B4-BE49-F238E27FC236}">
                <a16:creationId xmlns:a16="http://schemas.microsoft.com/office/drawing/2014/main" id="{E818551F-1E9D-2CA4-59D4-AE5D573ABA5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806" y="0"/>
            <a:ext cx="3652242" cy="6492875"/>
          </a:xfrm>
          <a:prstGeom prst="rect">
            <a:avLst/>
          </a:prstGeom>
        </p:spPr>
      </p:pic>
      <p:cxnSp>
        <p:nvCxnSpPr>
          <p:cNvPr id="36" name="Straight Connector 35">
            <a:extLst>
              <a:ext uri="{FF2B5EF4-FFF2-40B4-BE49-F238E27FC236}">
                <a16:creationId xmlns:a16="http://schemas.microsoft.com/office/drawing/2014/main" id="{8B4A19B5-F204-0068-5BFE-2BE2D7D93C0C}"/>
              </a:ext>
            </a:extLst>
          </p:cNvPr>
          <p:cNvCxnSpPr>
            <a:cxnSpLocks/>
            <a:stCxn id="5" idx="6"/>
          </p:cNvCxnSpPr>
          <p:nvPr/>
        </p:nvCxnSpPr>
        <p:spPr>
          <a:xfrm flipH="1">
            <a:off x="2856689" y="2540532"/>
            <a:ext cx="1320025" cy="1537429"/>
          </a:xfrm>
          <a:prstGeom prst="line">
            <a:avLst/>
          </a:prstGeom>
          <a:ln>
            <a:solidFill>
              <a:srgbClr val="EEF8EB"/>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D3CC4C4-E75B-CD41-3888-C9D5069F5FF7}"/>
              </a:ext>
            </a:extLst>
          </p:cNvPr>
          <p:cNvCxnSpPr>
            <a:cxnSpLocks/>
            <a:stCxn id="5" idx="4"/>
          </p:cNvCxnSpPr>
          <p:nvPr/>
        </p:nvCxnSpPr>
        <p:spPr>
          <a:xfrm flipH="1">
            <a:off x="2976246" y="4021859"/>
            <a:ext cx="1193786" cy="291332"/>
          </a:xfrm>
          <a:prstGeom prst="line">
            <a:avLst/>
          </a:prstGeom>
          <a:ln>
            <a:solidFill>
              <a:srgbClr val="EEF8EB"/>
            </a:solidFill>
          </a:ln>
        </p:spPr>
        <p:style>
          <a:lnRef idx="1">
            <a:schemeClr val="accent1"/>
          </a:lnRef>
          <a:fillRef idx="0">
            <a:schemeClr val="accent1"/>
          </a:fillRef>
          <a:effectRef idx="0">
            <a:schemeClr val="accent1"/>
          </a:effectRef>
          <a:fontRef idx="minor">
            <a:schemeClr val="tx1"/>
          </a:fontRef>
        </p:style>
      </p:cxnSp>
      <p:pic>
        <p:nvPicPr>
          <p:cNvPr id="35" name="Graphic 34" descr="Magnifying glass with solid fill">
            <a:extLst>
              <a:ext uri="{FF2B5EF4-FFF2-40B4-BE49-F238E27FC236}">
                <a16:creationId xmlns:a16="http://schemas.microsoft.com/office/drawing/2014/main" id="{930883DD-C488-77B0-14DE-DAB7DB9B3F2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360887" y="3934148"/>
            <a:ext cx="914400" cy="914400"/>
          </a:xfrm>
          <a:prstGeom prst="rect">
            <a:avLst/>
          </a:prstGeom>
        </p:spPr>
      </p:pic>
      <p:sp>
        <p:nvSpPr>
          <p:cNvPr id="11" name="TextBox 10">
            <a:extLst>
              <a:ext uri="{FF2B5EF4-FFF2-40B4-BE49-F238E27FC236}">
                <a16:creationId xmlns:a16="http://schemas.microsoft.com/office/drawing/2014/main" id="{2D4C6316-648B-0DFD-1D31-BB41F0BFCC9E}"/>
              </a:ext>
            </a:extLst>
          </p:cNvPr>
          <p:cNvSpPr txBox="1"/>
          <p:nvPr/>
        </p:nvSpPr>
        <p:spPr>
          <a:xfrm>
            <a:off x="873931" y="6218682"/>
            <a:ext cx="3064671" cy="261610"/>
          </a:xfrm>
          <a:prstGeom prst="rect">
            <a:avLst/>
          </a:prstGeom>
          <a:solidFill>
            <a:srgbClr val="000000">
              <a:alpha val="40000"/>
            </a:srgbClr>
          </a:solidFill>
        </p:spPr>
        <p:txBody>
          <a:bodyPr wrap="square" rtlCol="0">
            <a:spAutoFit/>
          </a:bodyPr>
          <a:lstStyle/>
          <a:p>
            <a:r>
              <a:rPr lang="en-US" sz="1100">
                <a:solidFill>
                  <a:schemeClr val="bg1"/>
                </a:solidFill>
              </a:rPr>
              <a:t>Photo by Michelle Jenkins, CSI HABs volunteer</a:t>
            </a:r>
          </a:p>
        </p:txBody>
      </p:sp>
      <p:graphicFrame>
        <p:nvGraphicFramePr>
          <p:cNvPr id="49" name="Diagram 48">
            <a:extLst>
              <a:ext uri="{FF2B5EF4-FFF2-40B4-BE49-F238E27FC236}">
                <a16:creationId xmlns:a16="http://schemas.microsoft.com/office/drawing/2014/main" id="{64630B88-E352-1743-490C-32AFC2C83F33}"/>
              </a:ext>
            </a:extLst>
          </p:cNvPr>
          <p:cNvGraphicFramePr/>
          <p:nvPr>
            <p:extLst>
              <p:ext uri="{D42A27DB-BD31-4B8C-83A1-F6EECF244321}">
                <p14:modId xmlns:p14="http://schemas.microsoft.com/office/powerpoint/2010/main" val="1400413689"/>
              </p:ext>
            </p:extLst>
          </p:nvPr>
        </p:nvGraphicFramePr>
        <p:xfrm>
          <a:off x="0" y="6492875"/>
          <a:ext cx="12192000" cy="364550"/>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41" name="TextBox 1">
            <a:extLst>
              <a:ext uri="{FF2B5EF4-FFF2-40B4-BE49-F238E27FC236}">
                <a16:creationId xmlns:a16="http://schemas.microsoft.com/office/drawing/2014/main" id="{E95805AC-F954-235C-5D34-B1C6801F0330}"/>
              </a:ext>
            </a:extLst>
          </p:cNvPr>
          <p:cNvSpPr txBox="1"/>
          <p:nvPr/>
        </p:nvSpPr>
        <p:spPr>
          <a:xfrm>
            <a:off x="6288975" y="1901806"/>
            <a:ext cx="5538706" cy="3970318"/>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a:solidFill>
                  <a:srgbClr val="C00000"/>
                </a:solidFill>
                <a:latin typeface="Calibri" panose="020F0502020204030204" pitchFamily="34" charset="0"/>
                <a:ea typeface="Calibri" panose="020F0502020204030204" pitchFamily="34" charset="0"/>
                <a:cs typeface="Calibri" panose="020F0502020204030204" pitchFamily="34" charset="0"/>
              </a:rPr>
              <a:t>H</a:t>
            </a:r>
            <a:r>
              <a:rPr lang="en-US" sz="2800" b="1">
                <a:solidFill>
                  <a:schemeClr val="bg1"/>
                </a:solidFill>
                <a:latin typeface="Calibri" panose="020F0502020204030204" pitchFamily="34" charset="0"/>
                <a:ea typeface="Calibri" panose="020F0502020204030204" pitchFamily="34" charset="0"/>
                <a:cs typeface="Calibri" panose="020F0502020204030204" pitchFamily="34" charset="0"/>
              </a:rPr>
              <a:t>: Harmful</a:t>
            </a:r>
          </a:p>
          <a:p>
            <a:pPr marL="742950" lvl="1" indent="-285750">
              <a:buFont typeface="Symbol" panose="05050102010706020507" pitchFamily="18" charset="2"/>
              <a:buChar char="-"/>
            </a:pPr>
            <a:r>
              <a:rPr lang="en-US" sz="2800">
                <a:solidFill>
                  <a:schemeClr val="bg1"/>
                </a:solidFill>
                <a:latin typeface="Calibri" panose="020F0502020204030204" pitchFamily="34" charset="0"/>
                <a:ea typeface="Calibri" panose="020F0502020204030204" pitchFamily="34" charset="0"/>
                <a:cs typeface="Calibri" panose="020F0502020204030204" pitchFamily="34" charset="0"/>
              </a:rPr>
              <a:t>Toxins, economic, aesthetic, ecological</a:t>
            </a:r>
          </a:p>
          <a:p>
            <a:r>
              <a:rPr lang="en-US" sz="2800" b="1">
                <a:solidFill>
                  <a:srgbClr val="C00000"/>
                </a:solidFill>
                <a:latin typeface="Calibri" panose="020F0502020204030204" pitchFamily="34" charset="0"/>
                <a:ea typeface="Calibri" panose="020F0502020204030204" pitchFamily="34" charset="0"/>
                <a:cs typeface="Calibri" panose="020F0502020204030204" pitchFamily="34" charset="0"/>
              </a:rPr>
              <a:t>A</a:t>
            </a:r>
            <a:r>
              <a:rPr lang="en-US" sz="2800" b="1">
                <a:latin typeface="Calibri" panose="020F0502020204030204" pitchFamily="34" charset="0"/>
                <a:ea typeface="Calibri" panose="020F0502020204030204" pitchFamily="34" charset="0"/>
                <a:cs typeface="Calibri" panose="020F0502020204030204" pitchFamily="34" charset="0"/>
              </a:rPr>
              <a:t>:</a:t>
            </a:r>
            <a:r>
              <a:rPr lang="en-US" sz="2800" b="1">
                <a:solidFill>
                  <a:schemeClr val="bg1"/>
                </a:solidFill>
                <a:latin typeface="Calibri" panose="020F0502020204030204" pitchFamily="34" charset="0"/>
                <a:ea typeface="Calibri" panose="020F0502020204030204" pitchFamily="34" charset="0"/>
                <a:cs typeface="Calibri" panose="020F0502020204030204" pitchFamily="34" charset="0"/>
              </a:rPr>
              <a:t> Algal</a:t>
            </a:r>
          </a:p>
          <a:p>
            <a:pPr marL="742950" lvl="1" indent="-285750">
              <a:buFont typeface="Symbol" panose="05050102010706020507" pitchFamily="18" charset="2"/>
              <a:buChar char="-"/>
            </a:pPr>
            <a:r>
              <a:rPr lang="en-US" sz="2800">
                <a:solidFill>
                  <a:schemeClr val="bg1"/>
                </a:solidFill>
                <a:latin typeface="Calibri" panose="020F0502020204030204" pitchFamily="34" charset="0"/>
                <a:ea typeface="Calibri" panose="020F0502020204030204" pitchFamily="34" charset="0"/>
                <a:cs typeface="Calibri" panose="020F0502020204030204" pitchFamily="34" charset="0"/>
              </a:rPr>
              <a:t>Freshwater HABs refer to cyanobacteria. Not true algae.</a:t>
            </a:r>
          </a:p>
          <a:p>
            <a:r>
              <a:rPr lang="en-US" sz="2800" b="1">
                <a:solidFill>
                  <a:srgbClr val="C00000"/>
                </a:solidFill>
                <a:latin typeface="Calibri" panose="020F0502020204030204" pitchFamily="34" charset="0"/>
                <a:ea typeface="Calibri" panose="020F0502020204030204" pitchFamily="34" charset="0"/>
                <a:cs typeface="Calibri" panose="020F0502020204030204" pitchFamily="34" charset="0"/>
              </a:rPr>
              <a:t>B</a:t>
            </a:r>
            <a:r>
              <a:rPr lang="en-US" sz="2800" b="1">
                <a:latin typeface="Calibri" panose="020F0502020204030204" pitchFamily="34" charset="0"/>
                <a:ea typeface="Calibri" panose="020F0502020204030204" pitchFamily="34" charset="0"/>
                <a:cs typeface="Calibri" panose="020F0502020204030204" pitchFamily="34" charset="0"/>
              </a:rPr>
              <a:t>:</a:t>
            </a:r>
            <a:r>
              <a:rPr lang="en-US" sz="2800" b="1">
                <a:solidFill>
                  <a:schemeClr val="bg1"/>
                </a:solidFill>
                <a:latin typeface="Calibri" panose="020F0502020204030204" pitchFamily="34" charset="0"/>
                <a:ea typeface="Calibri" panose="020F0502020204030204" pitchFamily="34" charset="0"/>
                <a:cs typeface="Calibri" panose="020F0502020204030204" pitchFamily="34" charset="0"/>
              </a:rPr>
              <a:t> Bloom</a:t>
            </a:r>
          </a:p>
          <a:p>
            <a:pPr marL="742950" lvl="1" indent="-285750">
              <a:buFont typeface="Symbol" panose="05050102010706020507" pitchFamily="18" charset="2"/>
              <a:buChar char="-"/>
            </a:pPr>
            <a:r>
              <a:rPr lang="en-US" sz="2800">
                <a:solidFill>
                  <a:schemeClr val="bg1"/>
                </a:solidFill>
                <a:latin typeface="Calibri" panose="020F0502020204030204" pitchFamily="34" charset="0"/>
                <a:ea typeface="Calibri" panose="020F0502020204030204" pitchFamily="34" charset="0"/>
                <a:cs typeface="Calibri" panose="020F0502020204030204" pitchFamily="34" charset="0"/>
              </a:rPr>
              <a:t>Proliferations of cells, dense concentrations</a:t>
            </a:r>
          </a:p>
        </p:txBody>
      </p:sp>
    </p:spTree>
    <p:extLst>
      <p:ext uri="{BB962C8B-B14F-4D97-AF65-F5344CB8AC3E}">
        <p14:creationId xmlns:p14="http://schemas.microsoft.com/office/powerpoint/2010/main" val="12031297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5" name="Rectangle 2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B732FE50-D8B1-6929-A7B8-48C4B843971B}"/>
              </a:ext>
            </a:extLst>
          </p:cNvPr>
          <p:cNvSpPr/>
          <p:nvPr/>
        </p:nvSpPr>
        <p:spPr>
          <a:xfrm>
            <a:off x="0" y="0"/>
            <a:ext cx="12192000" cy="6858000"/>
          </a:xfrm>
          <a:prstGeom prst="rect">
            <a:avLst/>
          </a:prstGeom>
          <a:solidFill>
            <a:srgbClr val="0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ardrop 11">
            <a:extLst>
              <a:ext uri="{FF2B5EF4-FFF2-40B4-BE49-F238E27FC236}">
                <a16:creationId xmlns:a16="http://schemas.microsoft.com/office/drawing/2014/main" id="{E3C3C0B1-0699-768E-9632-9E8C89117157}"/>
              </a:ext>
            </a:extLst>
          </p:cNvPr>
          <p:cNvSpPr/>
          <p:nvPr/>
        </p:nvSpPr>
        <p:spPr>
          <a:xfrm rot="18796334">
            <a:off x="68439" y="2889820"/>
            <a:ext cx="2200784" cy="2172583"/>
          </a:xfrm>
          <a:prstGeom prst="teardrop">
            <a:avLst>
              <a:gd name="adj" fmla="val 119208"/>
            </a:avLst>
          </a:prstGeom>
          <a:solidFill>
            <a:srgbClr val="81C3C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ardrop 3">
            <a:extLst>
              <a:ext uri="{FF2B5EF4-FFF2-40B4-BE49-F238E27FC236}">
                <a16:creationId xmlns:a16="http://schemas.microsoft.com/office/drawing/2014/main" id="{ED788F3E-314D-E781-2C65-59E2DAC60C03}"/>
              </a:ext>
            </a:extLst>
          </p:cNvPr>
          <p:cNvSpPr/>
          <p:nvPr/>
        </p:nvSpPr>
        <p:spPr>
          <a:xfrm rot="18996607">
            <a:off x="4927193" y="1242016"/>
            <a:ext cx="2288092" cy="2288211"/>
          </a:xfrm>
          <a:prstGeom prst="teardrop">
            <a:avLst>
              <a:gd name="adj" fmla="val 119208"/>
            </a:avLst>
          </a:prstGeom>
          <a:solidFill>
            <a:srgbClr val="81C3C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ardrop 13">
            <a:extLst>
              <a:ext uri="{FF2B5EF4-FFF2-40B4-BE49-F238E27FC236}">
                <a16:creationId xmlns:a16="http://schemas.microsoft.com/office/drawing/2014/main" id="{A1D230C8-79CF-D373-05A4-88392E9A0DAF}"/>
              </a:ext>
            </a:extLst>
          </p:cNvPr>
          <p:cNvSpPr/>
          <p:nvPr/>
        </p:nvSpPr>
        <p:spPr>
          <a:xfrm rot="18996607">
            <a:off x="8501754" y="903410"/>
            <a:ext cx="2198834" cy="2199593"/>
          </a:xfrm>
          <a:prstGeom prst="teardrop">
            <a:avLst>
              <a:gd name="adj" fmla="val 119208"/>
            </a:avLst>
          </a:prstGeom>
          <a:solidFill>
            <a:srgbClr val="81C3C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ardrop 10">
            <a:extLst>
              <a:ext uri="{FF2B5EF4-FFF2-40B4-BE49-F238E27FC236}">
                <a16:creationId xmlns:a16="http://schemas.microsoft.com/office/drawing/2014/main" id="{9576912F-D44B-BA0A-C124-00E7087D1C62}"/>
              </a:ext>
            </a:extLst>
          </p:cNvPr>
          <p:cNvSpPr/>
          <p:nvPr/>
        </p:nvSpPr>
        <p:spPr>
          <a:xfrm rot="18996607">
            <a:off x="1699367" y="948893"/>
            <a:ext cx="2198834" cy="2199593"/>
          </a:xfrm>
          <a:prstGeom prst="teardrop">
            <a:avLst>
              <a:gd name="adj" fmla="val 119208"/>
            </a:avLst>
          </a:prstGeom>
          <a:solidFill>
            <a:srgbClr val="81C3C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82F98B4-01D8-605A-9773-7D181DCD45DB}"/>
              </a:ext>
            </a:extLst>
          </p:cNvPr>
          <p:cNvSpPr txBox="1"/>
          <p:nvPr/>
        </p:nvSpPr>
        <p:spPr>
          <a:xfrm>
            <a:off x="270774" y="3434855"/>
            <a:ext cx="1689286" cy="1015663"/>
          </a:xfrm>
          <a:prstGeom prst="rect">
            <a:avLst/>
          </a:prstGeom>
          <a:noFill/>
        </p:spPr>
        <p:txBody>
          <a:bodyPr wrap="square" rtlCol="0">
            <a:spAutoFit/>
          </a:bodyPr>
          <a:lstStyle/>
          <a:p>
            <a:pPr algn="ctr"/>
            <a:r>
              <a:rPr lang="en-US" sz="2000">
                <a:solidFill>
                  <a:schemeClr val="bg1"/>
                </a:solidFill>
              </a:rPr>
              <a:t>Nonprofit</a:t>
            </a:r>
          </a:p>
          <a:p>
            <a:pPr algn="ctr"/>
            <a:r>
              <a:rPr lang="en-US" sz="2000">
                <a:solidFill>
                  <a:schemeClr val="bg1"/>
                </a:solidFill>
              </a:rPr>
              <a:t>501(c)3</a:t>
            </a:r>
          </a:p>
          <a:p>
            <a:pPr algn="ctr"/>
            <a:r>
              <a:rPr lang="en-US" sz="2000">
                <a:solidFill>
                  <a:schemeClr val="bg1"/>
                </a:solidFill>
              </a:rPr>
              <a:t>Organization</a:t>
            </a:r>
          </a:p>
        </p:txBody>
      </p:sp>
      <p:sp>
        <p:nvSpPr>
          <p:cNvPr id="10" name="TextBox 9">
            <a:extLst>
              <a:ext uri="{FF2B5EF4-FFF2-40B4-BE49-F238E27FC236}">
                <a16:creationId xmlns:a16="http://schemas.microsoft.com/office/drawing/2014/main" id="{8EFD8ADD-1829-145F-A05C-E555ABE450F6}"/>
              </a:ext>
            </a:extLst>
          </p:cNvPr>
          <p:cNvSpPr txBox="1"/>
          <p:nvPr/>
        </p:nvSpPr>
        <p:spPr>
          <a:xfrm>
            <a:off x="1935171" y="1312020"/>
            <a:ext cx="1689286" cy="1323439"/>
          </a:xfrm>
          <a:prstGeom prst="rect">
            <a:avLst/>
          </a:prstGeom>
          <a:noFill/>
        </p:spPr>
        <p:txBody>
          <a:bodyPr wrap="square" rtlCol="0">
            <a:spAutoFit/>
          </a:bodyPr>
          <a:lstStyle/>
          <a:p>
            <a:pPr algn="ctr"/>
            <a:r>
              <a:rPr lang="en-US" sz="2000">
                <a:solidFill>
                  <a:schemeClr val="bg1"/>
                </a:solidFill>
              </a:rPr>
              <a:t>Certified Water </a:t>
            </a:r>
          </a:p>
          <a:p>
            <a:pPr algn="ctr"/>
            <a:r>
              <a:rPr lang="en-US" sz="2000">
                <a:solidFill>
                  <a:schemeClr val="bg1"/>
                </a:solidFill>
              </a:rPr>
              <a:t>Testing Lab</a:t>
            </a:r>
          </a:p>
          <a:p>
            <a:pPr algn="ctr"/>
            <a:r>
              <a:rPr lang="en-US" sz="2000">
                <a:solidFill>
                  <a:schemeClr val="bg1"/>
                </a:solidFill>
              </a:rPr>
              <a:t>ELAP #11790</a:t>
            </a:r>
          </a:p>
        </p:txBody>
      </p:sp>
      <p:sp>
        <p:nvSpPr>
          <p:cNvPr id="13" name="TextBox 12">
            <a:extLst>
              <a:ext uri="{FF2B5EF4-FFF2-40B4-BE49-F238E27FC236}">
                <a16:creationId xmlns:a16="http://schemas.microsoft.com/office/drawing/2014/main" id="{D8C0BD8A-F2E4-A59E-7D31-7A05C660B73A}"/>
              </a:ext>
            </a:extLst>
          </p:cNvPr>
          <p:cNvSpPr txBox="1"/>
          <p:nvPr/>
        </p:nvSpPr>
        <p:spPr>
          <a:xfrm>
            <a:off x="5215675" y="1620938"/>
            <a:ext cx="1689286" cy="1323439"/>
          </a:xfrm>
          <a:prstGeom prst="rect">
            <a:avLst/>
          </a:prstGeom>
          <a:noFill/>
        </p:spPr>
        <p:txBody>
          <a:bodyPr wrap="square" rtlCol="0">
            <a:spAutoFit/>
          </a:bodyPr>
          <a:lstStyle/>
          <a:p>
            <a:pPr algn="ctr"/>
            <a:r>
              <a:rPr lang="en-US" sz="2000">
                <a:solidFill>
                  <a:schemeClr val="bg1"/>
                </a:solidFill>
              </a:rPr>
              <a:t>Volunteer Water Monitoring Programs</a:t>
            </a:r>
          </a:p>
        </p:txBody>
      </p:sp>
      <p:sp>
        <p:nvSpPr>
          <p:cNvPr id="15" name="TextBox 14">
            <a:extLst>
              <a:ext uri="{FF2B5EF4-FFF2-40B4-BE49-F238E27FC236}">
                <a16:creationId xmlns:a16="http://schemas.microsoft.com/office/drawing/2014/main" id="{80EBDDF9-646A-13FC-3F73-08D773D91E71}"/>
              </a:ext>
            </a:extLst>
          </p:cNvPr>
          <p:cNvSpPr txBox="1"/>
          <p:nvPr/>
        </p:nvSpPr>
        <p:spPr>
          <a:xfrm>
            <a:off x="8763008" y="1495374"/>
            <a:ext cx="1689286" cy="1015663"/>
          </a:xfrm>
          <a:prstGeom prst="rect">
            <a:avLst/>
          </a:prstGeom>
          <a:noFill/>
        </p:spPr>
        <p:txBody>
          <a:bodyPr wrap="square" rtlCol="0">
            <a:spAutoFit/>
          </a:bodyPr>
          <a:lstStyle/>
          <a:p>
            <a:pPr algn="ctr"/>
            <a:r>
              <a:rPr lang="en-US" sz="2000">
                <a:solidFill>
                  <a:schemeClr val="bg1"/>
                </a:solidFill>
              </a:rPr>
              <a:t>Public Water Quality Database</a:t>
            </a:r>
          </a:p>
        </p:txBody>
      </p:sp>
      <p:sp>
        <p:nvSpPr>
          <p:cNvPr id="16" name="Teardrop 15">
            <a:extLst>
              <a:ext uri="{FF2B5EF4-FFF2-40B4-BE49-F238E27FC236}">
                <a16:creationId xmlns:a16="http://schemas.microsoft.com/office/drawing/2014/main" id="{8D7145B7-8AEC-9CBB-71AC-45692F2C56B9}"/>
              </a:ext>
            </a:extLst>
          </p:cNvPr>
          <p:cNvSpPr/>
          <p:nvPr/>
        </p:nvSpPr>
        <p:spPr>
          <a:xfrm rot="18996607">
            <a:off x="9895459" y="2979654"/>
            <a:ext cx="2198834" cy="2199593"/>
          </a:xfrm>
          <a:prstGeom prst="teardrop">
            <a:avLst>
              <a:gd name="adj" fmla="val 119208"/>
            </a:avLst>
          </a:prstGeom>
          <a:solidFill>
            <a:srgbClr val="81C3C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C5441C8B-F9E3-0C69-E002-C1AE5BA4989C}"/>
              </a:ext>
            </a:extLst>
          </p:cNvPr>
          <p:cNvSpPr txBox="1"/>
          <p:nvPr/>
        </p:nvSpPr>
        <p:spPr>
          <a:xfrm>
            <a:off x="10202182" y="3794456"/>
            <a:ext cx="1689286" cy="707886"/>
          </a:xfrm>
          <a:prstGeom prst="rect">
            <a:avLst/>
          </a:prstGeom>
          <a:noFill/>
        </p:spPr>
        <p:txBody>
          <a:bodyPr wrap="square" rtlCol="0">
            <a:spAutoFit/>
          </a:bodyPr>
          <a:lstStyle/>
          <a:p>
            <a:pPr algn="ctr"/>
            <a:r>
              <a:rPr lang="en-US" sz="2000">
                <a:solidFill>
                  <a:schemeClr val="bg1"/>
                </a:solidFill>
              </a:rPr>
              <a:t>Outreach and Education</a:t>
            </a:r>
          </a:p>
        </p:txBody>
      </p:sp>
      <p:sp>
        <p:nvSpPr>
          <p:cNvPr id="26" name="TextBox 25">
            <a:extLst>
              <a:ext uri="{FF2B5EF4-FFF2-40B4-BE49-F238E27FC236}">
                <a16:creationId xmlns:a16="http://schemas.microsoft.com/office/drawing/2014/main" id="{1B1C9CD2-998A-1155-5014-9C5274553990}"/>
              </a:ext>
            </a:extLst>
          </p:cNvPr>
          <p:cNvSpPr txBox="1"/>
          <p:nvPr/>
        </p:nvSpPr>
        <p:spPr>
          <a:xfrm>
            <a:off x="46861" y="5809659"/>
            <a:ext cx="12191997" cy="861774"/>
          </a:xfrm>
          <a:prstGeom prst="rect">
            <a:avLst/>
          </a:prstGeom>
          <a:noFill/>
        </p:spPr>
        <p:txBody>
          <a:bodyPr wrap="square" rtlCol="0">
            <a:spAutoFit/>
          </a:bodyPr>
          <a:lstStyle/>
          <a:p>
            <a:pPr algn="ctr"/>
            <a:r>
              <a:rPr lang="en-US" sz="3200" dirty="0"/>
              <a:t>Community Science Institute’s Mission</a:t>
            </a:r>
          </a:p>
          <a:p>
            <a:pPr algn="ctr"/>
            <a:r>
              <a:rPr lang="en-US" dirty="0"/>
              <a:t>To empower community members to protect water through volunteer stream and lake monitoring</a:t>
            </a:r>
          </a:p>
        </p:txBody>
      </p:sp>
      <p:cxnSp>
        <p:nvCxnSpPr>
          <p:cNvPr id="32" name="Straight Connector 31">
            <a:extLst>
              <a:ext uri="{FF2B5EF4-FFF2-40B4-BE49-F238E27FC236}">
                <a16:creationId xmlns:a16="http://schemas.microsoft.com/office/drawing/2014/main" id="{8D103E2A-E33C-DD5D-9A34-0DCC9F75D850}"/>
              </a:ext>
            </a:extLst>
          </p:cNvPr>
          <p:cNvCxnSpPr>
            <a:cxnSpLocks/>
          </p:cNvCxnSpPr>
          <p:nvPr/>
        </p:nvCxnSpPr>
        <p:spPr>
          <a:xfrm flipH="1">
            <a:off x="4617407" y="2721694"/>
            <a:ext cx="855798" cy="507426"/>
          </a:xfrm>
          <a:prstGeom prst="line">
            <a:avLst/>
          </a:prstGeom>
          <a:ln w="28575">
            <a:solidFill>
              <a:srgbClr val="81C3C9"/>
            </a:solidFill>
          </a:ln>
        </p:spPr>
        <p:style>
          <a:lnRef idx="1">
            <a:schemeClr val="accent1"/>
          </a:lnRef>
          <a:fillRef idx="0">
            <a:schemeClr val="accent1"/>
          </a:fillRef>
          <a:effectRef idx="0">
            <a:schemeClr val="accent1"/>
          </a:effectRef>
          <a:fontRef idx="minor">
            <a:schemeClr val="tx1"/>
          </a:fontRef>
        </p:style>
      </p:cxnSp>
      <p:sp>
        <p:nvSpPr>
          <p:cNvPr id="27" name="Teardrop 26">
            <a:extLst>
              <a:ext uri="{FF2B5EF4-FFF2-40B4-BE49-F238E27FC236}">
                <a16:creationId xmlns:a16="http://schemas.microsoft.com/office/drawing/2014/main" id="{D6D1EAB8-3B91-70F3-DD04-C7A6130B10CB}"/>
              </a:ext>
            </a:extLst>
          </p:cNvPr>
          <p:cNvSpPr/>
          <p:nvPr/>
        </p:nvSpPr>
        <p:spPr>
          <a:xfrm rot="18996607">
            <a:off x="3479515" y="2902613"/>
            <a:ext cx="1464038" cy="1457395"/>
          </a:xfrm>
          <a:prstGeom prst="teardrop">
            <a:avLst>
              <a:gd name="adj" fmla="val 119208"/>
            </a:avLst>
          </a:prstGeom>
          <a:solidFill>
            <a:srgbClr val="2E266D"/>
          </a:solidFill>
          <a:ln w="9525">
            <a:solidFill>
              <a:srgbClr val="81C3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Connector 34">
            <a:extLst>
              <a:ext uri="{FF2B5EF4-FFF2-40B4-BE49-F238E27FC236}">
                <a16:creationId xmlns:a16="http://schemas.microsoft.com/office/drawing/2014/main" id="{8F53C10C-88A4-00DB-BF4A-BABFC3B37F25}"/>
              </a:ext>
            </a:extLst>
          </p:cNvPr>
          <p:cNvCxnSpPr>
            <a:cxnSpLocks/>
          </p:cNvCxnSpPr>
          <p:nvPr/>
        </p:nvCxnSpPr>
        <p:spPr>
          <a:xfrm flipH="1">
            <a:off x="5439451" y="3208057"/>
            <a:ext cx="457695" cy="950294"/>
          </a:xfrm>
          <a:prstGeom prst="line">
            <a:avLst/>
          </a:prstGeom>
          <a:ln w="28575">
            <a:solidFill>
              <a:srgbClr val="81C3C9"/>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6CF37E4C-4D96-8A5E-9EB4-84CD6BDBDA61}"/>
              </a:ext>
            </a:extLst>
          </p:cNvPr>
          <p:cNvCxnSpPr>
            <a:cxnSpLocks/>
          </p:cNvCxnSpPr>
          <p:nvPr/>
        </p:nvCxnSpPr>
        <p:spPr>
          <a:xfrm>
            <a:off x="6236346" y="3213470"/>
            <a:ext cx="526136" cy="912325"/>
          </a:xfrm>
          <a:prstGeom prst="line">
            <a:avLst/>
          </a:prstGeom>
          <a:ln w="28575">
            <a:solidFill>
              <a:srgbClr val="81C3C9"/>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5433BBA6-2073-9440-10B9-F5042D16239B}"/>
              </a:ext>
            </a:extLst>
          </p:cNvPr>
          <p:cNvCxnSpPr>
            <a:cxnSpLocks/>
          </p:cNvCxnSpPr>
          <p:nvPr/>
        </p:nvCxnSpPr>
        <p:spPr>
          <a:xfrm>
            <a:off x="6787979" y="2687166"/>
            <a:ext cx="911147" cy="839892"/>
          </a:xfrm>
          <a:prstGeom prst="line">
            <a:avLst/>
          </a:prstGeom>
          <a:ln w="28575">
            <a:solidFill>
              <a:srgbClr val="81C3C9"/>
            </a:solidFill>
          </a:ln>
        </p:spPr>
        <p:style>
          <a:lnRef idx="1">
            <a:schemeClr val="accent1"/>
          </a:lnRef>
          <a:fillRef idx="0">
            <a:schemeClr val="accent1"/>
          </a:fillRef>
          <a:effectRef idx="0">
            <a:schemeClr val="accent1"/>
          </a:effectRef>
          <a:fontRef idx="minor">
            <a:schemeClr val="tx1"/>
          </a:fontRef>
        </p:style>
      </p:cxnSp>
      <p:sp>
        <p:nvSpPr>
          <p:cNvPr id="28" name="Teardrop 27">
            <a:extLst>
              <a:ext uri="{FF2B5EF4-FFF2-40B4-BE49-F238E27FC236}">
                <a16:creationId xmlns:a16="http://schemas.microsoft.com/office/drawing/2014/main" id="{A0257A79-B67C-B7A7-AC3B-965E46DABF9A}"/>
              </a:ext>
            </a:extLst>
          </p:cNvPr>
          <p:cNvSpPr/>
          <p:nvPr/>
        </p:nvSpPr>
        <p:spPr>
          <a:xfrm rot="18996607">
            <a:off x="4452706" y="4177401"/>
            <a:ext cx="1525938" cy="1459991"/>
          </a:xfrm>
          <a:prstGeom prst="teardrop">
            <a:avLst>
              <a:gd name="adj" fmla="val 119208"/>
            </a:avLst>
          </a:prstGeom>
          <a:solidFill>
            <a:srgbClr val="2E266D"/>
          </a:solidFill>
          <a:ln>
            <a:solidFill>
              <a:srgbClr val="81C3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ardrop 28">
            <a:extLst>
              <a:ext uri="{FF2B5EF4-FFF2-40B4-BE49-F238E27FC236}">
                <a16:creationId xmlns:a16="http://schemas.microsoft.com/office/drawing/2014/main" id="{E7C4C235-1D63-6C9D-B112-30883F871251}"/>
              </a:ext>
            </a:extLst>
          </p:cNvPr>
          <p:cNvSpPr/>
          <p:nvPr/>
        </p:nvSpPr>
        <p:spPr>
          <a:xfrm rot="18966100">
            <a:off x="6260347" y="4161651"/>
            <a:ext cx="1470842" cy="1536154"/>
          </a:xfrm>
          <a:prstGeom prst="teardrop">
            <a:avLst>
              <a:gd name="adj" fmla="val 119208"/>
            </a:avLst>
          </a:prstGeom>
          <a:solidFill>
            <a:srgbClr val="2E266D"/>
          </a:solidFill>
          <a:ln>
            <a:solidFill>
              <a:srgbClr val="81C3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ardrop 29">
            <a:extLst>
              <a:ext uri="{FF2B5EF4-FFF2-40B4-BE49-F238E27FC236}">
                <a16:creationId xmlns:a16="http://schemas.microsoft.com/office/drawing/2014/main" id="{F24272FA-D52B-4CF3-15CE-4E2DCB18FB3F}"/>
              </a:ext>
            </a:extLst>
          </p:cNvPr>
          <p:cNvSpPr/>
          <p:nvPr/>
        </p:nvSpPr>
        <p:spPr>
          <a:xfrm rot="18996607">
            <a:off x="7207340" y="2746350"/>
            <a:ext cx="1451475" cy="1489428"/>
          </a:xfrm>
          <a:prstGeom prst="teardrop">
            <a:avLst>
              <a:gd name="adj" fmla="val 119208"/>
            </a:avLst>
          </a:prstGeom>
          <a:solidFill>
            <a:srgbClr val="2E266D"/>
          </a:solidFill>
          <a:ln>
            <a:solidFill>
              <a:srgbClr val="81C3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04468EA4-7D87-1C32-93B5-0EB69D388AD5}"/>
              </a:ext>
            </a:extLst>
          </p:cNvPr>
          <p:cNvSpPr txBox="1"/>
          <p:nvPr/>
        </p:nvSpPr>
        <p:spPr>
          <a:xfrm>
            <a:off x="3348823" y="3108271"/>
            <a:ext cx="1689286" cy="923330"/>
          </a:xfrm>
          <a:prstGeom prst="rect">
            <a:avLst/>
          </a:prstGeom>
          <a:noFill/>
        </p:spPr>
        <p:txBody>
          <a:bodyPr wrap="square" rtlCol="0">
            <a:spAutoFit/>
          </a:bodyPr>
          <a:lstStyle/>
          <a:p>
            <a:pPr algn="ctr"/>
            <a:r>
              <a:rPr lang="en-US"/>
              <a:t>Synoptic Stream &amp; Lake Monitoring</a:t>
            </a:r>
          </a:p>
        </p:txBody>
      </p:sp>
      <p:sp>
        <p:nvSpPr>
          <p:cNvPr id="47" name="TextBox 46">
            <a:extLst>
              <a:ext uri="{FF2B5EF4-FFF2-40B4-BE49-F238E27FC236}">
                <a16:creationId xmlns:a16="http://schemas.microsoft.com/office/drawing/2014/main" id="{48D97A7C-4C8D-A5B7-6679-5DCE22B3FFCC}"/>
              </a:ext>
            </a:extLst>
          </p:cNvPr>
          <p:cNvSpPr txBox="1"/>
          <p:nvPr/>
        </p:nvSpPr>
        <p:spPr>
          <a:xfrm>
            <a:off x="4359855" y="4467338"/>
            <a:ext cx="1689286" cy="923330"/>
          </a:xfrm>
          <a:prstGeom prst="rect">
            <a:avLst/>
          </a:prstGeom>
          <a:noFill/>
        </p:spPr>
        <p:txBody>
          <a:bodyPr wrap="square" rtlCol="0">
            <a:spAutoFit/>
          </a:bodyPr>
          <a:lstStyle/>
          <a:p>
            <a:pPr algn="ctr"/>
            <a:r>
              <a:rPr lang="en-US"/>
              <a:t>Cayuga Lake HABs Monitoring</a:t>
            </a:r>
          </a:p>
        </p:txBody>
      </p:sp>
      <p:sp>
        <p:nvSpPr>
          <p:cNvPr id="51" name="TextBox 50">
            <a:extLst>
              <a:ext uri="{FF2B5EF4-FFF2-40B4-BE49-F238E27FC236}">
                <a16:creationId xmlns:a16="http://schemas.microsoft.com/office/drawing/2014/main" id="{E9B3D7A5-889C-6F0D-E7CB-3CDF44F62CC6}"/>
              </a:ext>
            </a:extLst>
          </p:cNvPr>
          <p:cNvSpPr txBox="1"/>
          <p:nvPr/>
        </p:nvSpPr>
        <p:spPr>
          <a:xfrm>
            <a:off x="6142860" y="4504875"/>
            <a:ext cx="1689286" cy="923330"/>
          </a:xfrm>
          <a:prstGeom prst="rect">
            <a:avLst/>
          </a:prstGeom>
          <a:noFill/>
        </p:spPr>
        <p:txBody>
          <a:bodyPr wrap="square" rtlCol="0">
            <a:spAutoFit/>
          </a:bodyPr>
          <a:lstStyle/>
          <a:p>
            <a:pPr algn="ctr"/>
            <a:r>
              <a:rPr lang="en-US"/>
              <a:t>Biomonitoring (BMI Monitoring)</a:t>
            </a:r>
          </a:p>
        </p:txBody>
      </p:sp>
      <p:sp>
        <p:nvSpPr>
          <p:cNvPr id="52" name="TextBox 51">
            <a:extLst>
              <a:ext uri="{FF2B5EF4-FFF2-40B4-BE49-F238E27FC236}">
                <a16:creationId xmlns:a16="http://schemas.microsoft.com/office/drawing/2014/main" id="{8A242638-8AA1-6F22-D596-8E163A796E65}"/>
              </a:ext>
            </a:extLst>
          </p:cNvPr>
          <p:cNvSpPr txBox="1"/>
          <p:nvPr/>
        </p:nvSpPr>
        <p:spPr>
          <a:xfrm>
            <a:off x="7096324" y="2826567"/>
            <a:ext cx="1689286" cy="1200329"/>
          </a:xfrm>
          <a:prstGeom prst="rect">
            <a:avLst/>
          </a:prstGeom>
          <a:noFill/>
        </p:spPr>
        <p:txBody>
          <a:bodyPr wrap="square" rtlCol="0">
            <a:spAutoFit/>
          </a:bodyPr>
          <a:lstStyle/>
          <a:p>
            <a:pPr algn="ctr"/>
            <a:r>
              <a:rPr lang="en-US"/>
              <a:t>Red Flag Monthly </a:t>
            </a:r>
          </a:p>
          <a:p>
            <a:pPr algn="ctr"/>
            <a:r>
              <a:rPr lang="en-US"/>
              <a:t>Stream Monitoring</a:t>
            </a:r>
          </a:p>
        </p:txBody>
      </p:sp>
    </p:spTree>
    <p:extLst>
      <p:ext uri="{BB962C8B-B14F-4D97-AF65-F5344CB8AC3E}">
        <p14:creationId xmlns:p14="http://schemas.microsoft.com/office/powerpoint/2010/main" val="542074223"/>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02E311E7-642F-4727-B54C-6A976C57BD8C}"/>
              </a:ext>
            </a:extLst>
          </p:cNvPr>
          <p:cNvSpPr txBox="1"/>
          <p:nvPr/>
        </p:nvSpPr>
        <p:spPr>
          <a:xfrm>
            <a:off x="113212" y="73283"/>
            <a:ext cx="10415450" cy="584775"/>
          </a:xfrm>
          <a:prstGeom prst="rect">
            <a:avLst/>
          </a:prstGeom>
          <a:noFill/>
        </p:spPr>
        <p:txBody>
          <a:bodyPr wrap="square" lIns="91440" tIns="45720" rIns="91440" bIns="45720" rtlCol="0" anchor="t">
            <a:spAutoFit/>
          </a:bodyPr>
          <a:lstStyle/>
          <a:p>
            <a:r>
              <a:rPr lang="en-US" sz="3200">
                <a:solidFill>
                  <a:schemeClr val="bg1"/>
                </a:solidFill>
                <a:latin typeface="Candara"/>
              </a:rPr>
              <a:t>How to Identify HABs</a:t>
            </a:r>
            <a:endParaRPr lang="en-US">
              <a:solidFill>
                <a:schemeClr val="bg1"/>
              </a:solidFill>
            </a:endParaRPr>
          </a:p>
        </p:txBody>
      </p:sp>
      <p:sp>
        <p:nvSpPr>
          <p:cNvPr id="31" name="Rectangle 30">
            <a:extLst>
              <a:ext uri="{FF2B5EF4-FFF2-40B4-BE49-F238E27FC236}">
                <a16:creationId xmlns:a16="http://schemas.microsoft.com/office/drawing/2014/main" id="{3892B5CF-FC0E-4D62-BF72-F75FB818020C}"/>
              </a:ext>
            </a:extLst>
          </p:cNvPr>
          <p:cNvSpPr/>
          <p:nvPr/>
        </p:nvSpPr>
        <p:spPr>
          <a:xfrm>
            <a:off x="9846279" y="3606441"/>
            <a:ext cx="927462" cy="248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EAD1921-FCB8-46F1-BB41-7EF3B92AD480}"/>
              </a:ext>
            </a:extLst>
          </p:cNvPr>
          <p:cNvSpPr/>
          <p:nvPr/>
        </p:nvSpPr>
        <p:spPr>
          <a:xfrm>
            <a:off x="9925999" y="3297714"/>
            <a:ext cx="927462" cy="300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Online Media 2" title="How to Identify Harmful Algal Blooms (HABs): Tips and Tricks">
            <a:hlinkClick r:id="" action="ppaction://media"/>
            <a:extLst>
              <a:ext uri="{FF2B5EF4-FFF2-40B4-BE49-F238E27FC236}">
                <a16:creationId xmlns:a16="http://schemas.microsoft.com/office/drawing/2014/main" id="{B435CE79-FD94-91E7-24E6-A0823E3B3223}"/>
              </a:ext>
            </a:extLst>
          </p:cNvPr>
          <p:cNvPicPr>
            <a:picLocks noRot="1" noChangeAspect="1"/>
          </p:cNvPicPr>
          <p:nvPr>
            <a:videoFile r:link="rId1"/>
          </p:nvPr>
        </p:nvPicPr>
        <p:blipFill>
          <a:blip r:embed="rId3"/>
          <a:stretch>
            <a:fillRect/>
          </a:stretch>
        </p:blipFill>
        <p:spPr>
          <a:xfrm>
            <a:off x="1212066" y="648301"/>
            <a:ext cx="9791314" cy="5532092"/>
          </a:xfrm>
          <a:prstGeom prst="rect">
            <a:avLst/>
          </a:prstGeom>
        </p:spPr>
      </p:pic>
      <p:graphicFrame>
        <p:nvGraphicFramePr>
          <p:cNvPr id="4" name="Diagram 3">
            <a:extLst>
              <a:ext uri="{FF2B5EF4-FFF2-40B4-BE49-F238E27FC236}">
                <a16:creationId xmlns:a16="http://schemas.microsoft.com/office/drawing/2014/main" id="{9775E4D6-0E99-FBDC-7D7A-254ABA7EB413}"/>
              </a:ext>
            </a:extLst>
          </p:cNvPr>
          <p:cNvGraphicFramePr/>
          <p:nvPr>
            <p:extLst>
              <p:ext uri="{D42A27DB-BD31-4B8C-83A1-F6EECF244321}">
                <p14:modId xmlns:p14="http://schemas.microsoft.com/office/powerpoint/2010/main" val="2321010358"/>
              </p:ext>
            </p:extLst>
          </p:nvPr>
        </p:nvGraphicFramePr>
        <p:xfrm>
          <a:off x="0" y="6492875"/>
          <a:ext cx="12192000" cy="3645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373577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02E311E7-642F-4727-B54C-6A976C57BD8C}"/>
              </a:ext>
            </a:extLst>
          </p:cNvPr>
          <p:cNvSpPr txBox="1"/>
          <p:nvPr/>
        </p:nvSpPr>
        <p:spPr>
          <a:xfrm>
            <a:off x="242166" y="354637"/>
            <a:ext cx="10216158" cy="584775"/>
          </a:xfrm>
          <a:prstGeom prst="rect">
            <a:avLst/>
          </a:prstGeom>
          <a:noFill/>
        </p:spPr>
        <p:txBody>
          <a:bodyPr wrap="square" lIns="91440" tIns="45720" rIns="91440" bIns="45720" rtlCol="0" anchor="t">
            <a:spAutoFit/>
          </a:bodyPr>
          <a:lstStyle/>
          <a:p>
            <a:r>
              <a:rPr lang="en-US" sz="3200">
                <a:solidFill>
                  <a:schemeClr val="bg1"/>
                </a:solidFill>
                <a:latin typeface="Candara"/>
              </a:rPr>
              <a:t>Test Your Skills</a:t>
            </a:r>
            <a:endParaRPr lang="en-US">
              <a:solidFill>
                <a:schemeClr val="bg1"/>
              </a:solidFill>
            </a:endParaRPr>
          </a:p>
        </p:txBody>
      </p:sp>
      <p:pic>
        <p:nvPicPr>
          <p:cNvPr id="3" name="Picture 2" descr="A picture containing outdoor, lake, water, pond&#10;&#10;Description automatically generated">
            <a:extLst>
              <a:ext uri="{FF2B5EF4-FFF2-40B4-BE49-F238E27FC236}">
                <a16:creationId xmlns:a16="http://schemas.microsoft.com/office/drawing/2014/main" id="{AFA10419-E068-96CE-ADAF-0F39AC4018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05553" y="2171"/>
            <a:ext cx="8544281" cy="6408211"/>
          </a:xfrm>
          <a:prstGeom prst="rect">
            <a:avLst/>
          </a:prstGeom>
        </p:spPr>
      </p:pic>
      <p:graphicFrame>
        <p:nvGraphicFramePr>
          <p:cNvPr id="5" name="Diagram 4">
            <a:extLst>
              <a:ext uri="{FF2B5EF4-FFF2-40B4-BE49-F238E27FC236}">
                <a16:creationId xmlns:a16="http://schemas.microsoft.com/office/drawing/2014/main" id="{BAB1E139-D912-C522-8F19-334C74B67A27}"/>
              </a:ext>
            </a:extLst>
          </p:cNvPr>
          <p:cNvGraphicFramePr/>
          <p:nvPr>
            <p:extLst>
              <p:ext uri="{D42A27DB-BD31-4B8C-83A1-F6EECF244321}">
                <p14:modId xmlns:p14="http://schemas.microsoft.com/office/powerpoint/2010/main" val="3153304627"/>
              </p:ext>
            </p:extLst>
          </p:nvPr>
        </p:nvGraphicFramePr>
        <p:xfrm>
          <a:off x="0" y="6492875"/>
          <a:ext cx="12192000" cy="3645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642711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02E311E7-642F-4727-B54C-6A976C57BD8C}"/>
              </a:ext>
            </a:extLst>
          </p:cNvPr>
          <p:cNvSpPr txBox="1"/>
          <p:nvPr/>
        </p:nvSpPr>
        <p:spPr>
          <a:xfrm>
            <a:off x="242166" y="354637"/>
            <a:ext cx="10216158" cy="584775"/>
          </a:xfrm>
          <a:prstGeom prst="rect">
            <a:avLst/>
          </a:prstGeom>
          <a:noFill/>
        </p:spPr>
        <p:txBody>
          <a:bodyPr wrap="square" lIns="91440" tIns="45720" rIns="91440" bIns="45720" rtlCol="0" anchor="t">
            <a:spAutoFit/>
          </a:bodyPr>
          <a:lstStyle/>
          <a:p>
            <a:r>
              <a:rPr lang="en-US" sz="3200">
                <a:solidFill>
                  <a:schemeClr val="bg1"/>
                </a:solidFill>
                <a:latin typeface="Candara"/>
              </a:rPr>
              <a:t>Test Your Skills</a:t>
            </a:r>
            <a:endParaRPr lang="en-US">
              <a:solidFill>
                <a:schemeClr val="bg1"/>
              </a:solidFill>
            </a:endParaRPr>
          </a:p>
        </p:txBody>
      </p:sp>
      <p:sp>
        <p:nvSpPr>
          <p:cNvPr id="9" name="TextBox 8">
            <a:extLst>
              <a:ext uri="{FF2B5EF4-FFF2-40B4-BE49-F238E27FC236}">
                <a16:creationId xmlns:a16="http://schemas.microsoft.com/office/drawing/2014/main" id="{3C1C3F90-2EDB-DA67-991B-58440DE085FE}"/>
              </a:ext>
            </a:extLst>
          </p:cNvPr>
          <p:cNvSpPr txBox="1"/>
          <p:nvPr/>
        </p:nvSpPr>
        <p:spPr>
          <a:xfrm>
            <a:off x="312503" y="1163528"/>
            <a:ext cx="10415450" cy="584775"/>
          </a:xfrm>
          <a:prstGeom prst="rect">
            <a:avLst/>
          </a:prstGeom>
          <a:noFill/>
        </p:spPr>
        <p:txBody>
          <a:bodyPr wrap="square" lIns="91440" tIns="45720" rIns="91440" bIns="45720" rtlCol="0" anchor="t">
            <a:spAutoFit/>
          </a:bodyPr>
          <a:lstStyle/>
          <a:p>
            <a:r>
              <a:rPr lang="en-US" sz="3200">
                <a:solidFill>
                  <a:schemeClr val="bg1"/>
                </a:solidFill>
                <a:latin typeface="Candara"/>
              </a:rPr>
              <a:t>Yes</a:t>
            </a:r>
            <a:endParaRPr lang="en-US">
              <a:solidFill>
                <a:schemeClr val="bg1"/>
              </a:solidFill>
            </a:endParaRPr>
          </a:p>
        </p:txBody>
      </p:sp>
      <p:pic>
        <p:nvPicPr>
          <p:cNvPr id="2" name="Picture 1" descr="A picture containing outdoor, lake, water, pond&#10;&#10;Description automatically generated">
            <a:extLst>
              <a:ext uri="{FF2B5EF4-FFF2-40B4-BE49-F238E27FC236}">
                <a16:creationId xmlns:a16="http://schemas.microsoft.com/office/drawing/2014/main" id="{91316984-841E-7279-7A72-19A1FDDA9F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05553" y="2171"/>
            <a:ext cx="8544281" cy="6408211"/>
          </a:xfrm>
          <a:prstGeom prst="rect">
            <a:avLst/>
          </a:prstGeom>
        </p:spPr>
      </p:pic>
      <p:graphicFrame>
        <p:nvGraphicFramePr>
          <p:cNvPr id="3" name="Diagram 2">
            <a:extLst>
              <a:ext uri="{FF2B5EF4-FFF2-40B4-BE49-F238E27FC236}">
                <a16:creationId xmlns:a16="http://schemas.microsoft.com/office/drawing/2014/main" id="{3D63BF36-430E-0856-55F5-987214D16D60}"/>
              </a:ext>
            </a:extLst>
          </p:cNvPr>
          <p:cNvGraphicFramePr/>
          <p:nvPr>
            <p:extLst>
              <p:ext uri="{D42A27DB-BD31-4B8C-83A1-F6EECF244321}">
                <p14:modId xmlns:p14="http://schemas.microsoft.com/office/powerpoint/2010/main" val="3153304627"/>
              </p:ext>
            </p:extLst>
          </p:nvPr>
        </p:nvGraphicFramePr>
        <p:xfrm>
          <a:off x="0" y="6492875"/>
          <a:ext cx="12192000" cy="3645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376290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9">
            <a:extLst>
              <a:ext uri="{FF2B5EF4-FFF2-40B4-BE49-F238E27FC236}">
                <a16:creationId xmlns:a16="http://schemas.microsoft.com/office/drawing/2014/main" id="{E98FCFE9-4EAE-89E6-1544-835B8F34F3C2}"/>
              </a:ext>
            </a:extLst>
          </p:cNvPr>
          <p:cNvPicPr>
            <a:picLocks noChangeAspect="1"/>
          </p:cNvPicPr>
          <p:nvPr/>
        </p:nvPicPr>
        <p:blipFill>
          <a:blip r:embed="rId2"/>
          <a:stretch>
            <a:fillRect/>
          </a:stretch>
        </p:blipFill>
        <p:spPr>
          <a:xfrm>
            <a:off x="1863969" y="943708"/>
            <a:ext cx="8088922" cy="5416061"/>
          </a:xfrm>
          <a:prstGeom prst="rect">
            <a:avLst/>
          </a:prstGeom>
        </p:spPr>
      </p:pic>
      <p:sp>
        <p:nvSpPr>
          <p:cNvPr id="11" name="TextBox 10">
            <a:extLst>
              <a:ext uri="{FF2B5EF4-FFF2-40B4-BE49-F238E27FC236}">
                <a16:creationId xmlns:a16="http://schemas.microsoft.com/office/drawing/2014/main" id="{627887FF-ACF0-43A4-EFB0-F8886FEF2117}"/>
              </a:ext>
            </a:extLst>
          </p:cNvPr>
          <p:cNvSpPr txBox="1"/>
          <p:nvPr/>
        </p:nvSpPr>
        <p:spPr>
          <a:xfrm>
            <a:off x="242166" y="354637"/>
            <a:ext cx="10216158" cy="584775"/>
          </a:xfrm>
          <a:prstGeom prst="rect">
            <a:avLst/>
          </a:prstGeom>
          <a:noFill/>
        </p:spPr>
        <p:txBody>
          <a:bodyPr wrap="square" lIns="91440" tIns="45720" rIns="91440" bIns="45720" rtlCol="0" anchor="t">
            <a:spAutoFit/>
          </a:bodyPr>
          <a:lstStyle/>
          <a:p>
            <a:r>
              <a:rPr lang="en-US" sz="3200">
                <a:solidFill>
                  <a:schemeClr val="bg1"/>
                </a:solidFill>
                <a:latin typeface="Candara"/>
              </a:rPr>
              <a:t>Test Your Skills</a:t>
            </a:r>
            <a:endParaRPr lang="en-US">
              <a:solidFill>
                <a:schemeClr val="bg1"/>
              </a:solidFill>
            </a:endParaRPr>
          </a:p>
        </p:txBody>
      </p:sp>
      <p:graphicFrame>
        <p:nvGraphicFramePr>
          <p:cNvPr id="2" name="Diagram 1">
            <a:extLst>
              <a:ext uri="{FF2B5EF4-FFF2-40B4-BE49-F238E27FC236}">
                <a16:creationId xmlns:a16="http://schemas.microsoft.com/office/drawing/2014/main" id="{C6E83B1A-8D97-DD9A-045C-40030451D89E}"/>
              </a:ext>
            </a:extLst>
          </p:cNvPr>
          <p:cNvGraphicFramePr/>
          <p:nvPr>
            <p:extLst>
              <p:ext uri="{D42A27DB-BD31-4B8C-83A1-F6EECF244321}">
                <p14:modId xmlns:p14="http://schemas.microsoft.com/office/powerpoint/2010/main" val="3153304627"/>
              </p:ext>
            </p:extLst>
          </p:nvPr>
        </p:nvGraphicFramePr>
        <p:xfrm>
          <a:off x="0" y="6492875"/>
          <a:ext cx="12192000" cy="3645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924814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3C1C3F90-2EDB-DA67-991B-58440DE085FE}"/>
              </a:ext>
            </a:extLst>
          </p:cNvPr>
          <p:cNvSpPr txBox="1"/>
          <p:nvPr/>
        </p:nvSpPr>
        <p:spPr>
          <a:xfrm>
            <a:off x="312503" y="1163528"/>
            <a:ext cx="10415450" cy="584775"/>
          </a:xfrm>
          <a:prstGeom prst="rect">
            <a:avLst/>
          </a:prstGeom>
          <a:noFill/>
        </p:spPr>
        <p:txBody>
          <a:bodyPr wrap="square" lIns="91440" tIns="45720" rIns="91440" bIns="45720" rtlCol="0" anchor="t">
            <a:spAutoFit/>
          </a:bodyPr>
          <a:lstStyle/>
          <a:p>
            <a:r>
              <a:rPr lang="en-US" sz="3200">
                <a:solidFill>
                  <a:schemeClr val="bg1"/>
                </a:solidFill>
                <a:latin typeface="Candara"/>
              </a:rPr>
              <a:t>No</a:t>
            </a:r>
            <a:endParaRPr lang="en-US"/>
          </a:p>
        </p:txBody>
      </p:sp>
      <p:pic>
        <p:nvPicPr>
          <p:cNvPr id="8" name="Picture 9">
            <a:extLst>
              <a:ext uri="{FF2B5EF4-FFF2-40B4-BE49-F238E27FC236}">
                <a16:creationId xmlns:a16="http://schemas.microsoft.com/office/drawing/2014/main" id="{E98FCFE9-4EAE-89E6-1544-835B8F34F3C2}"/>
              </a:ext>
            </a:extLst>
          </p:cNvPr>
          <p:cNvPicPr>
            <a:picLocks noChangeAspect="1"/>
          </p:cNvPicPr>
          <p:nvPr/>
        </p:nvPicPr>
        <p:blipFill>
          <a:blip r:embed="rId2"/>
          <a:stretch>
            <a:fillRect/>
          </a:stretch>
        </p:blipFill>
        <p:spPr>
          <a:xfrm>
            <a:off x="1863969" y="943708"/>
            <a:ext cx="8088922" cy="5416061"/>
          </a:xfrm>
          <a:prstGeom prst="rect">
            <a:avLst/>
          </a:prstGeom>
        </p:spPr>
      </p:pic>
      <p:sp>
        <p:nvSpPr>
          <p:cNvPr id="11" name="TextBox 10">
            <a:extLst>
              <a:ext uri="{FF2B5EF4-FFF2-40B4-BE49-F238E27FC236}">
                <a16:creationId xmlns:a16="http://schemas.microsoft.com/office/drawing/2014/main" id="{627887FF-ACF0-43A4-EFB0-F8886FEF2117}"/>
              </a:ext>
            </a:extLst>
          </p:cNvPr>
          <p:cNvSpPr txBox="1"/>
          <p:nvPr/>
        </p:nvSpPr>
        <p:spPr>
          <a:xfrm>
            <a:off x="242166" y="354637"/>
            <a:ext cx="10216158" cy="584775"/>
          </a:xfrm>
          <a:prstGeom prst="rect">
            <a:avLst/>
          </a:prstGeom>
          <a:noFill/>
        </p:spPr>
        <p:txBody>
          <a:bodyPr wrap="square" lIns="91440" tIns="45720" rIns="91440" bIns="45720" rtlCol="0" anchor="t">
            <a:spAutoFit/>
          </a:bodyPr>
          <a:lstStyle/>
          <a:p>
            <a:r>
              <a:rPr lang="en-US" sz="3200">
                <a:solidFill>
                  <a:schemeClr val="bg1"/>
                </a:solidFill>
                <a:latin typeface="Candara"/>
              </a:rPr>
              <a:t>Test Your Skills</a:t>
            </a:r>
            <a:endParaRPr lang="en-US">
              <a:solidFill>
                <a:schemeClr val="bg1"/>
              </a:solidFill>
            </a:endParaRPr>
          </a:p>
        </p:txBody>
      </p:sp>
      <p:graphicFrame>
        <p:nvGraphicFramePr>
          <p:cNvPr id="2" name="Diagram 1">
            <a:extLst>
              <a:ext uri="{FF2B5EF4-FFF2-40B4-BE49-F238E27FC236}">
                <a16:creationId xmlns:a16="http://schemas.microsoft.com/office/drawing/2014/main" id="{844C2432-978B-E4CA-DE63-518E919303AE}"/>
              </a:ext>
            </a:extLst>
          </p:cNvPr>
          <p:cNvGraphicFramePr/>
          <p:nvPr>
            <p:extLst>
              <p:ext uri="{D42A27DB-BD31-4B8C-83A1-F6EECF244321}">
                <p14:modId xmlns:p14="http://schemas.microsoft.com/office/powerpoint/2010/main" val="3153304627"/>
              </p:ext>
            </p:extLst>
          </p:nvPr>
        </p:nvGraphicFramePr>
        <p:xfrm>
          <a:off x="0" y="6492875"/>
          <a:ext cx="12192000" cy="3645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972127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01F7E02-0471-94E3-7D68-379D189C07C9}"/>
              </a:ext>
            </a:extLst>
          </p:cNvPr>
          <p:cNvSpPr txBox="1"/>
          <p:nvPr/>
        </p:nvSpPr>
        <p:spPr>
          <a:xfrm>
            <a:off x="242166" y="354637"/>
            <a:ext cx="10216158" cy="584775"/>
          </a:xfrm>
          <a:prstGeom prst="rect">
            <a:avLst/>
          </a:prstGeom>
          <a:noFill/>
        </p:spPr>
        <p:txBody>
          <a:bodyPr wrap="square" lIns="91440" tIns="45720" rIns="91440" bIns="45720" rtlCol="0" anchor="t">
            <a:spAutoFit/>
          </a:bodyPr>
          <a:lstStyle/>
          <a:p>
            <a:r>
              <a:rPr lang="en-US" sz="3200">
                <a:solidFill>
                  <a:schemeClr val="bg1"/>
                </a:solidFill>
                <a:latin typeface="Candara"/>
              </a:rPr>
              <a:t>Test Your Skills</a:t>
            </a:r>
            <a:endParaRPr lang="en-US">
              <a:solidFill>
                <a:schemeClr val="bg1"/>
              </a:solidFill>
            </a:endParaRPr>
          </a:p>
        </p:txBody>
      </p:sp>
      <p:pic>
        <p:nvPicPr>
          <p:cNvPr id="3" name="Picture 2" descr="A picture containing outdoor, lake, tree, hiking&#10;&#10;Description automatically generated">
            <a:extLst>
              <a:ext uri="{FF2B5EF4-FFF2-40B4-BE49-F238E27FC236}">
                <a16:creationId xmlns:a16="http://schemas.microsoft.com/office/drawing/2014/main" id="{DF323A1E-BAF5-E64E-909E-D6D248082095}"/>
              </a:ext>
            </a:extLst>
          </p:cNvPr>
          <p:cNvPicPr>
            <a:picLocks noChangeAspect="1"/>
          </p:cNvPicPr>
          <p:nvPr/>
        </p:nvPicPr>
        <p:blipFill rotWithShape="1">
          <a:blip r:embed="rId2">
            <a:extLst>
              <a:ext uri="{28A0092B-C50C-407E-A947-70E740481C1C}">
                <a14:useLocalDpi xmlns:a14="http://schemas.microsoft.com/office/drawing/2010/main" val="0"/>
              </a:ext>
            </a:extLst>
          </a:blip>
          <a:srcRect r="6838"/>
          <a:stretch/>
        </p:blipFill>
        <p:spPr>
          <a:xfrm rot="5400000">
            <a:off x="4097216" y="657958"/>
            <a:ext cx="6389077" cy="5143500"/>
          </a:xfrm>
          <a:prstGeom prst="rect">
            <a:avLst/>
          </a:prstGeom>
        </p:spPr>
      </p:pic>
      <p:graphicFrame>
        <p:nvGraphicFramePr>
          <p:cNvPr id="5" name="Diagram 4">
            <a:extLst>
              <a:ext uri="{FF2B5EF4-FFF2-40B4-BE49-F238E27FC236}">
                <a16:creationId xmlns:a16="http://schemas.microsoft.com/office/drawing/2014/main" id="{AE4C5C2D-4484-669F-D602-3A59BF074D84}"/>
              </a:ext>
            </a:extLst>
          </p:cNvPr>
          <p:cNvGraphicFramePr/>
          <p:nvPr>
            <p:extLst>
              <p:ext uri="{D42A27DB-BD31-4B8C-83A1-F6EECF244321}">
                <p14:modId xmlns:p14="http://schemas.microsoft.com/office/powerpoint/2010/main" val="3153304627"/>
              </p:ext>
            </p:extLst>
          </p:nvPr>
        </p:nvGraphicFramePr>
        <p:xfrm>
          <a:off x="0" y="6492875"/>
          <a:ext cx="12192000" cy="3645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496470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3C1C3F90-2EDB-DA67-991B-58440DE085FE}"/>
              </a:ext>
            </a:extLst>
          </p:cNvPr>
          <p:cNvSpPr txBox="1"/>
          <p:nvPr/>
        </p:nvSpPr>
        <p:spPr>
          <a:xfrm>
            <a:off x="312503" y="1163528"/>
            <a:ext cx="10415450" cy="584775"/>
          </a:xfrm>
          <a:prstGeom prst="rect">
            <a:avLst/>
          </a:prstGeom>
          <a:noFill/>
        </p:spPr>
        <p:txBody>
          <a:bodyPr wrap="square" lIns="91440" tIns="45720" rIns="91440" bIns="45720" rtlCol="0" anchor="t">
            <a:spAutoFit/>
          </a:bodyPr>
          <a:lstStyle/>
          <a:p>
            <a:r>
              <a:rPr lang="en-US" sz="3200">
                <a:solidFill>
                  <a:schemeClr val="bg1"/>
                </a:solidFill>
                <a:latin typeface="Candara"/>
              </a:rPr>
              <a:t>Yes</a:t>
            </a:r>
            <a:endParaRPr lang="en-US">
              <a:solidFill>
                <a:schemeClr val="bg1"/>
              </a:solidFill>
            </a:endParaRPr>
          </a:p>
        </p:txBody>
      </p:sp>
      <p:sp>
        <p:nvSpPr>
          <p:cNvPr id="8" name="TextBox 7">
            <a:extLst>
              <a:ext uri="{FF2B5EF4-FFF2-40B4-BE49-F238E27FC236}">
                <a16:creationId xmlns:a16="http://schemas.microsoft.com/office/drawing/2014/main" id="{203C98A3-3EBD-7920-52B5-A13ED697CD1C}"/>
              </a:ext>
            </a:extLst>
          </p:cNvPr>
          <p:cNvSpPr txBox="1"/>
          <p:nvPr/>
        </p:nvSpPr>
        <p:spPr>
          <a:xfrm>
            <a:off x="242166" y="354637"/>
            <a:ext cx="10216158" cy="584775"/>
          </a:xfrm>
          <a:prstGeom prst="rect">
            <a:avLst/>
          </a:prstGeom>
          <a:noFill/>
        </p:spPr>
        <p:txBody>
          <a:bodyPr wrap="square" lIns="91440" tIns="45720" rIns="91440" bIns="45720" rtlCol="0" anchor="t">
            <a:spAutoFit/>
          </a:bodyPr>
          <a:lstStyle/>
          <a:p>
            <a:r>
              <a:rPr lang="en-US" sz="3200">
                <a:solidFill>
                  <a:schemeClr val="bg1"/>
                </a:solidFill>
                <a:latin typeface="Candara"/>
              </a:rPr>
              <a:t>Test Your Skills</a:t>
            </a:r>
            <a:endParaRPr lang="en-US">
              <a:solidFill>
                <a:schemeClr val="bg1"/>
              </a:solidFill>
            </a:endParaRPr>
          </a:p>
        </p:txBody>
      </p:sp>
      <p:pic>
        <p:nvPicPr>
          <p:cNvPr id="2" name="Picture 1" descr="A picture containing outdoor, lake, tree, hiking&#10;&#10;Description automatically generated">
            <a:extLst>
              <a:ext uri="{FF2B5EF4-FFF2-40B4-BE49-F238E27FC236}">
                <a16:creationId xmlns:a16="http://schemas.microsoft.com/office/drawing/2014/main" id="{D891318A-6FFF-4C14-D297-81AB6FB17261}"/>
              </a:ext>
            </a:extLst>
          </p:cNvPr>
          <p:cNvPicPr>
            <a:picLocks noChangeAspect="1"/>
          </p:cNvPicPr>
          <p:nvPr/>
        </p:nvPicPr>
        <p:blipFill rotWithShape="1">
          <a:blip r:embed="rId2">
            <a:extLst>
              <a:ext uri="{28A0092B-C50C-407E-A947-70E740481C1C}">
                <a14:useLocalDpi xmlns:a14="http://schemas.microsoft.com/office/drawing/2010/main" val="0"/>
              </a:ext>
            </a:extLst>
          </a:blip>
          <a:srcRect r="6838"/>
          <a:stretch/>
        </p:blipFill>
        <p:spPr>
          <a:xfrm rot="5400000">
            <a:off x="4097216" y="657958"/>
            <a:ext cx="6389077" cy="5143500"/>
          </a:xfrm>
          <a:prstGeom prst="rect">
            <a:avLst/>
          </a:prstGeom>
        </p:spPr>
      </p:pic>
      <p:graphicFrame>
        <p:nvGraphicFramePr>
          <p:cNvPr id="3" name="Diagram 2">
            <a:extLst>
              <a:ext uri="{FF2B5EF4-FFF2-40B4-BE49-F238E27FC236}">
                <a16:creationId xmlns:a16="http://schemas.microsoft.com/office/drawing/2014/main" id="{3341E9CC-F465-29BB-037B-3AFFEA8AD235}"/>
              </a:ext>
            </a:extLst>
          </p:cNvPr>
          <p:cNvGraphicFramePr/>
          <p:nvPr>
            <p:extLst>
              <p:ext uri="{D42A27DB-BD31-4B8C-83A1-F6EECF244321}">
                <p14:modId xmlns:p14="http://schemas.microsoft.com/office/powerpoint/2010/main" val="3153304627"/>
              </p:ext>
            </p:extLst>
          </p:nvPr>
        </p:nvGraphicFramePr>
        <p:xfrm>
          <a:off x="0" y="6492875"/>
          <a:ext cx="12192000" cy="3645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120999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DCD16F1-1546-4DF5-C2E6-D44F7DE2B9CB}"/>
              </a:ext>
            </a:extLst>
          </p:cNvPr>
          <p:cNvSpPr txBox="1"/>
          <p:nvPr/>
        </p:nvSpPr>
        <p:spPr>
          <a:xfrm>
            <a:off x="242166" y="354637"/>
            <a:ext cx="10216158" cy="584775"/>
          </a:xfrm>
          <a:prstGeom prst="rect">
            <a:avLst/>
          </a:prstGeom>
          <a:noFill/>
        </p:spPr>
        <p:txBody>
          <a:bodyPr wrap="square" lIns="91440" tIns="45720" rIns="91440" bIns="45720" rtlCol="0" anchor="t">
            <a:spAutoFit/>
          </a:bodyPr>
          <a:lstStyle/>
          <a:p>
            <a:r>
              <a:rPr lang="en-US" sz="3200">
                <a:solidFill>
                  <a:schemeClr val="bg1"/>
                </a:solidFill>
                <a:latin typeface="Candara"/>
              </a:rPr>
              <a:t>Test Your Skills</a:t>
            </a:r>
            <a:endParaRPr lang="en-US">
              <a:solidFill>
                <a:schemeClr val="bg1"/>
              </a:solidFill>
            </a:endParaRPr>
          </a:p>
        </p:txBody>
      </p:sp>
      <p:pic>
        <p:nvPicPr>
          <p:cNvPr id="10" name="Picture 10" descr="A picture containing nature, water, pond&#10;&#10;Description automatically generated">
            <a:extLst>
              <a:ext uri="{FF2B5EF4-FFF2-40B4-BE49-F238E27FC236}">
                <a16:creationId xmlns:a16="http://schemas.microsoft.com/office/drawing/2014/main" id="{E67FD6A1-2AB5-9E68-3080-0C58818A9227}"/>
              </a:ext>
            </a:extLst>
          </p:cNvPr>
          <p:cNvPicPr>
            <a:picLocks noChangeAspect="1"/>
          </p:cNvPicPr>
          <p:nvPr/>
        </p:nvPicPr>
        <p:blipFill>
          <a:blip r:embed="rId2"/>
          <a:stretch>
            <a:fillRect/>
          </a:stretch>
        </p:blipFill>
        <p:spPr>
          <a:xfrm>
            <a:off x="2942493" y="147308"/>
            <a:ext cx="6822829" cy="6106183"/>
          </a:xfrm>
          <a:prstGeom prst="rect">
            <a:avLst/>
          </a:prstGeom>
        </p:spPr>
      </p:pic>
      <p:graphicFrame>
        <p:nvGraphicFramePr>
          <p:cNvPr id="2" name="Diagram 1">
            <a:extLst>
              <a:ext uri="{FF2B5EF4-FFF2-40B4-BE49-F238E27FC236}">
                <a16:creationId xmlns:a16="http://schemas.microsoft.com/office/drawing/2014/main" id="{6DACBD06-9747-17C5-6EFD-3E2F025D7A35}"/>
              </a:ext>
            </a:extLst>
          </p:cNvPr>
          <p:cNvGraphicFramePr/>
          <p:nvPr>
            <p:extLst>
              <p:ext uri="{D42A27DB-BD31-4B8C-83A1-F6EECF244321}">
                <p14:modId xmlns:p14="http://schemas.microsoft.com/office/powerpoint/2010/main" val="3153304627"/>
              </p:ext>
            </p:extLst>
          </p:nvPr>
        </p:nvGraphicFramePr>
        <p:xfrm>
          <a:off x="0" y="6492875"/>
          <a:ext cx="12192000" cy="3645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245859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3C1C3F90-2EDB-DA67-991B-58440DE085FE}"/>
              </a:ext>
            </a:extLst>
          </p:cNvPr>
          <p:cNvSpPr txBox="1"/>
          <p:nvPr/>
        </p:nvSpPr>
        <p:spPr>
          <a:xfrm>
            <a:off x="312503" y="1163528"/>
            <a:ext cx="10415450" cy="584775"/>
          </a:xfrm>
          <a:prstGeom prst="rect">
            <a:avLst/>
          </a:prstGeom>
          <a:noFill/>
        </p:spPr>
        <p:txBody>
          <a:bodyPr wrap="square" lIns="91440" tIns="45720" rIns="91440" bIns="45720" rtlCol="0" anchor="t">
            <a:spAutoFit/>
          </a:bodyPr>
          <a:lstStyle/>
          <a:p>
            <a:r>
              <a:rPr lang="en-US" sz="3200">
                <a:solidFill>
                  <a:schemeClr val="bg1"/>
                </a:solidFill>
                <a:latin typeface="Candara"/>
              </a:rPr>
              <a:t>No</a:t>
            </a:r>
            <a:endParaRPr lang="en-US"/>
          </a:p>
        </p:txBody>
      </p:sp>
      <p:sp>
        <p:nvSpPr>
          <p:cNvPr id="8" name="TextBox 7">
            <a:extLst>
              <a:ext uri="{FF2B5EF4-FFF2-40B4-BE49-F238E27FC236}">
                <a16:creationId xmlns:a16="http://schemas.microsoft.com/office/drawing/2014/main" id="{9292071F-82F2-D9A6-E5F2-05D094DBDBB6}"/>
              </a:ext>
            </a:extLst>
          </p:cNvPr>
          <p:cNvSpPr txBox="1"/>
          <p:nvPr/>
        </p:nvSpPr>
        <p:spPr>
          <a:xfrm>
            <a:off x="242166" y="354637"/>
            <a:ext cx="10216158" cy="584775"/>
          </a:xfrm>
          <a:prstGeom prst="rect">
            <a:avLst/>
          </a:prstGeom>
          <a:noFill/>
        </p:spPr>
        <p:txBody>
          <a:bodyPr wrap="square" lIns="91440" tIns="45720" rIns="91440" bIns="45720" rtlCol="0" anchor="t">
            <a:spAutoFit/>
          </a:bodyPr>
          <a:lstStyle/>
          <a:p>
            <a:r>
              <a:rPr lang="en-US" sz="3200">
                <a:solidFill>
                  <a:schemeClr val="bg1"/>
                </a:solidFill>
                <a:latin typeface="Candara"/>
              </a:rPr>
              <a:t>Test Your Skills</a:t>
            </a:r>
            <a:endParaRPr lang="en-US">
              <a:solidFill>
                <a:schemeClr val="bg1"/>
              </a:solidFill>
            </a:endParaRPr>
          </a:p>
        </p:txBody>
      </p:sp>
      <p:pic>
        <p:nvPicPr>
          <p:cNvPr id="11" name="Picture 10" descr="A picture containing nature, water, pond&#10;&#10;Description automatically generated">
            <a:extLst>
              <a:ext uri="{FF2B5EF4-FFF2-40B4-BE49-F238E27FC236}">
                <a16:creationId xmlns:a16="http://schemas.microsoft.com/office/drawing/2014/main" id="{B31D1B1E-1E10-04D1-FB83-83B15019C566}"/>
              </a:ext>
            </a:extLst>
          </p:cNvPr>
          <p:cNvPicPr>
            <a:picLocks noChangeAspect="1"/>
          </p:cNvPicPr>
          <p:nvPr/>
        </p:nvPicPr>
        <p:blipFill>
          <a:blip r:embed="rId2"/>
          <a:stretch>
            <a:fillRect/>
          </a:stretch>
        </p:blipFill>
        <p:spPr>
          <a:xfrm>
            <a:off x="2942493" y="147308"/>
            <a:ext cx="6822829" cy="6106183"/>
          </a:xfrm>
          <a:prstGeom prst="rect">
            <a:avLst/>
          </a:prstGeom>
        </p:spPr>
      </p:pic>
      <p:graphicFrame>
        <p:nvGraphicFramePr>
          <p:cNvPr id="2" name="Diagram 1">
            <a:extLst>
              <a:ext uri="{FF2B5EF4-FFF2-40B4-BE49-F238E27FC236}">
                <a16:creationId xmlns:a16="http://schemas.microsoft.com/office/drawing/2014/main" id="{0FD4E456-172E-79E8-B5E9-885A8CEA15BC}"/>
              </a:ext>
            </a:extLst>
          </p:cNvPr>
          <p:cNvGraphicFramePr/>
          <p:nvPr>
            <p:extLst>
              <p:ext uri="{D42A27DB-BD31-4B8C-83A1-F6EECF244321}">
                <p14:modId xmlns:p14="http://schemas.microsoft.com/office/powerpoint/2010/main" val="3153304627"/>
              </p:ext>
            </p:extLst>
          </p:nvPr>
        </p:nvGraphicFramePr>
        <p:xfrm>
          <a:off x="0" y="6492875"/>
          <a:ext cx="12192000" cy="3645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023166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C45D1F3-C69A-3434-8824-A65D0780AE3B}"/>
              </a:ext>
            </a:extLst>
          </p:cNvPr>
          <p:cNvSpPr txBox="1"/>
          <p:nvPr/>
        </p:nvSpPr>
        <p:spPr>
          <a:xfrm>
            <a:off x="242166" y="354637"/>
            <a:ext cx="10216158" cy="584775"/>
          </a:xfrm>
          <a:prstGeom prst="rect">
            <a:avLst/>
          </a:prstGeom>
          <a:noFill/>
        </p:spPr>
        <p:txBody>
          <a:bodyPr wrap="square" lIns="91440" tIns="45720" rIns="91440" bIns="45720" rtlCol="0" anchor="t">
            <a:spAutoFit/>
          </a:bodyPr>
          <a:lstStyle/>
          <a:p>
            <a:r>
              <a:rPr lang="en-US" sz="3200">
                <a:solidFill>
                  <a:schemeClr val="bg1"/>
                </a:solidFill>
                <a:latin typeface="Candara"/>
              </a:rPr>
              <a:t>Test Your Skills</a:t>
            </a:r>
            <a:endParaRPr lang="en-US">
              <a:solidFill>
                <a:schemeClr val="bg1"/>
              </a:solidFill>
            </a:endParaRPr>
          </a:p>
        </p:txBody>
      </p:sp>
      <p:pic>
        <p:nvPicPr>
          <p:cNvPr id="3" name="Picture 2" descr="A body of water with green algae&#10;&#10;Description automatically generated with low confidence">
            <a:extLst>
              <a:ext uri="{FF2B5EF4-FFF2-40B4-BE49-F238E27FC236}">
                <a16:creationId xmlns:a16="http://schemas.microsoft.com/office/drawing/2014/main" id="{60E83C4E-2D4E-27D7-E579-F74B73C8EA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0978" y="354637"/>
            <a:ext cx="7891451" cy="5918588"/>
          </a:xfrm>
          <a:prstGeom prst="rect">
            <a:avLst/>
          </a:prstGeom>
        </p:spPr>
      </p:pic>
      <p:graphicFrame>
        <p:nvGraphicFramePr>
          <p:cNvPr id="5" name="Diagram 4">
            <a:extLst>
              <a:ext uri="{FF2B5EF4-FFF2-40B4-BE49-F238E27FC236}">
                <a16:creationId xmlns:a16="http://schemas.microsoft.com/office/drawing/2014/main" id="{1F93FC5B-CA06-02B1-31B8-44C627B024DA}"/>
              </a:ext>
            </a:extLst>
          </p:cNvPr>
          <p:cNvGraphicFramePr/>
          <p:nvPr>
            <p:extLst>
              <p:ext uri="{D42A27DB-BD31-4B8C-83A1-F6EECF244321}">
                <p14:modId xmlns:p14="http://schemas.microsoft.com/office/powerpoint/2010/main" val="3153304627"/>
              </p:ext>
            </p:extLst>
          </p:nvPr>
        </p:nvGraphicFramePr>
        <p:xfrm>
          <a:off x="0" y="6492875"/>
          <a:ext cx="12192000" cy="3645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112395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5" name="Rectangle 2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B732FE50-D8B1-6929-A7B8-48C4B843971B}"/>
              </a:ext>
            </a:extLst>
          </p:cNvPr>
          <p:cNvSpPr/>
          <p:nvPr/>
        </p:nvSpPr>
        <p:spPr>
          <a:xfrm>
            <a:off x="0" y="0"/>
            <a:ext cx="12192000" cy="6858000"/>
          </a:xfrm>
          <a:prstGeom prst="rect">
            <a:avLst/>
          </a:prstGeom>
          <a:solidFill>
            <a:srgbClr val="0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ardrop 11">
            <a:extLst>
              <a:ext uri="{FF2B5EF4-FFF2-40B4-BE49-F238E27FC236}">
                <a16:creationId xmlns:a16="http://schemas.microsoft.com/office/drawing/2014/main" id="{E3C3C0B1-0699-768E-9632-9E8C89117157}"/>
              </a:ext>
            </a:extLst>
          </p:cNvPr>
          <p:cNvSpPr/>
          <p:nvPr/>
        </p:nvSpPr>
        <p:spPr>
          <a:xfrm rot="18796334">
            <a:off x="68439" y="2889820"/>
            <a:ext cx="2200784" cy="2172583"/>
          </a:xfrm>
          <a:prstGeom prst="teardrop">
            <a:avLst>
              <a:gd name="adj" fmla="val 119208"/>
            </a:avLst>
          </a:prstGeom>
          <a:solidFill>
            <a:srgbClr val="81C3C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ardrop 3">
            <a:extLst>
              <a:ext uri="{FF2B5EF4-FFF2-40B4-BE49-F238E27FC236}">
                <a16:creationId xmlns:a16="http://schemas.microsoft.com/office/drawing/2014/main" id="{ED788F3E-314D-E781-2C65-59E2DAC60C03}"/>
              </a:ext>
            </a:extLst>
          </p:cNvPr>
          <p:cNvSpPr/>
          <p:nvPr/>
        </p:nvSpPr>
        <p:spPr>
          <a:xfrm rot="18996607">
            <a:off x="4927193" y="1242016"/>
            <a:ext cx="2288092" cy="2288211"/>
          </a:xfrm>
          <a:prstGeom prst="teardrop">
            <a:avLst>
              <a:gd name="adj" fmla="val 119208"/>
            </a:avLst>
          </a:prstGeom>
          <a:solidFill>
            <a:srgbClr val="81C3C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ardrop 13">
            <a:extLst>
              <a:ext uri="{FF2B5EF4-FFF2-40B4-BE49-F238E27FC236}">
                <a16:creationId xmlns:a16="http://schemas.microsoft.com/office/drawing/2014/main" id="{A1D230C8-79CF-D373-05A4-88392E9A0DAF}"/>
              </a:ext>
            </a:extLst>
          </p:cNvPr>
          <p:cNvSpPr/>
          <p:nvPr/>
        </p:nvSpPr>
        <p:spPr>
          <a:xfrm rot="18996607">
            <a:off x="8501754" y="903410"/>
            <a:ext cx="2198834" cy="2199593"/>
          </a:xfrm>
          <a:prstGeom prst="teardrop">
            <a:avLst>
              <a:gd name="adj" fmla="val 119208"/>
            </a:avLst>
          </a:prstGeom>
          <a:solidFill>
            <a:srgbClr val="81C3C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ardrop 10">
            <a:extLst>
              <a:ext uri="{FF2B5EF4-FFF2-40B4-BE49-F238E27FC236}">
                <a16:creationId xmlns:a16="http://schemas.microsoft.com/office/drawing/2014/main" id="{9576912F-D44B-BA0A-C124-00E7087D1C62}"/>
              </a:ext>
            </a:extLst>
          </p:cNvPr>
          <p:cNvSpPr/>
          <p:nvPr/>
        </p:nvSpPr>
        <p:spPr>
          <a:xfrm rot="18996607">
            <a:off x="1699367" y="948893"/>
            <a:ext cx="2198834" cy="2199593"/>
          </a:xfrm>
          <a:prstGeom prst="teardrop">
            <a:avLst>
              <a:gd name="adj" fmla="val 119208"/>
            </a:avLst>
          </a:prstGeom>
          <a:solidFill>
            <a:srgbClr val="81C3C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82F98B4-01D8-605A-9773-7D181DCD45DB}"/>
              </a:ext>
            </a:extLst>
          </p:cNvPr>
          <p:cNvSpPr txBox="1"/>
          <p:nvPr/>
        </p:nvSpPr>
        <p:spPr>
          <a:xfrm>
            <a:off x="270774" y="3434855"/>
            <a:ext cx="1689286" cy="1015663"/>
          </a:xfrm>
          <a:prstGeom prst="rect">
            <a:avLst/>
          </a:prstGeom>
          <a:noFill/>
        </p:spPr>
        <p:txBody>
          <a:bodyPr wrap="square" rtlCol="0">
            <a:spAutoFit/>
          </a:bodyPr>
          <a:lstStyle/>
          <a:p>
            <a:pPr algn="ctr"/>
            <a:r>
              <a:rPr lang="en-US" sz="2000">
                <a:solidFill>
                  <a:schemeClr val="bg1"/>
                </a:solidFill>
              </a:rPr>
              <a:t>Nonprofit</a:t>
            </a:r>
          </a:p>
          <a:p>
            <a:pPr algn="ctr"/>
            <a:r>
              <a:rPr lang="en-US" sz="2000">
                <a:solidFill>
                  <a:schemeClr val="bg1"/>
                </a:solidFill>
              </a:rPr>
              <a:t>501(c)3</a:t>
            </a:r>
          </a:p>
          <a:p>
            <a:pPr algn="ctr"/>
            <a:r>
              <a:rPr lang="en-US" sz="2000">
                <a:solidFill>
                  <a:schemeClr val="bg1"/>
                </a:solidFill>
              </a:rPr>
              <a:t>Organization</a:t>
            </a:r>
          </a:p>
        </p:txBody>
      </p:sp>
      <p:sp>
        <p:nvSpPr>
          <p:cNvPr id="10" name="TextBox 9">
            <a:extLst>
              <a:ext uri="{FF2B5EF4-FFF2-40B4-BE49-F238E27FC236}">
                <a16:creationId xmlns:a16="http://schemas.microsoft.com/office/drawing/2014/main" id="{8EFD8ADD-1829-145F-A05C-E555ABE450F6}"/>
              </a:ext>
            </a:extLst>
          </p:cNvPr>
          <p:cNvSpPr txBox="1"/>
          <p:nvPr/>
        </p:nvSpPr>
        <p:spPr>
          <a:xfrm>
            <a:off x="1935171" y="1312020"/>
            <a:ext cx="1689286" cy="1323439"/>
          </a:xfrm>
          <a:prstGeom prst="rect">
            <a:avLst/>
          </a:prstGeom>
          <a:noFill/>
        </p:spPr>
        <p:txBody>
          <a:bodyPr wrap="square" rtlCol="0">
            <a:spAutoFit/>
          </a:bodyPr>
          <a:lstStyle/>
          <a:p>
            <a:pPr algn="ctr"/>
            <a:r>
              <a:rPr lang="en-US" sz="2000">
                <a:solidFill>
                  <a:schemeClr val="bg1"/>
                </a:solidFill>
              </a:rPr>
              <a:t>Certified Water </a:t>
            </a:r>
          </a:p>
          <a:p>
            <a:pPr algn="ctr"/>
            <a:r>
              <a:rPr lang="en-US" sz="2000">
                <a:solidFill>
                  <a:schemeClr val="bg1"/>
                </a:solidFill>
              </a:rPr>
              <a:t>Testing Lab</a:t>
            </a:r>
          </a:p>
          <a:p>
            <a:pPr algn="ctr"/>
            <a:r>
              <a:rPr lang="en-US" sz="2000">
                <a:solidFill>
                  <a:schemeClr val="bg1"/>
                </a:solidFill>
              </a:rPr>
              <a:t>ELAP #11790</a:t>
            </a:r>
          </a:p>
        </p:txBody>
      </p:sp>
      <p:sp>
        <p:nvSpPr>
          <p:cNvPr id="13" name="TextBox 12">
            <a:extLst>
              <a:ext uri="{FF2B5EF4-FFF2-40B4-BE49-F238E27FC236}">
                <a16:creationId xmlns:a16="http://schemas.microsoft.com/office/drawing/2014/main" id="{D8C0BD8A-F2E4-A59E-7D31-7A05C660B73A}"/>
              </a:ext>
            </a:extLst>
          </p:cNvPr>
          <p:cNvSpPr txBox="1"/>
          <p:nvPr/>
        </p:nvSpPr>
        <p:spPr>
          <a:xfrm>
            <a:off x="5215675" y="1620938"/>
            <a:ext cx="1689286" cy="1323439"/>
          </a:xfrm>
          <a:prstGeom prst="rect">
            <a:avLst/>
          </a:prstGeom>
          <a:noFill/>
        </p:spPr>
        <p:txBody>
          <a:bodyPr wrap="square" rtlCol="0">
            <a:spAutoFit/>
          </a:bodyPr>
          <a:lstStyle/>
          <a:p>
            <a:pPr algn="ctr"/>
            <a:r>
              <a:rPr lang="en-US" sz="2000">
                <a:solidFill>
                  <a:schemeClr val="bg1"/>
                </a:solidFill>
              </a:rPr>
              <a:t>Volunteer Water Monitoring Programs</a:t>
            </a:r>
          </a:p>
        </p:txBody>
      </p:sp>
      <p:sp>
        <p:nvSpPr>
          <p:cNvPr id="15" name="TextBox 14">
            <a:extLst>
              <a:ext uri="{FF2B5EF4-FFF2-40B4-BE49-F238E27FC236}">
                <a16:creationId xmlns:a16="http://schemas.microsoft.com/office/drawing/2014/main" id="{80EBDDF9-646A-13FC-3F73-08D773D91E71}"/>
              </a:ext>
            </a:extLst>
          </p:cNvPr>
          <p:cNvSpPr txBox="1"/>
          <p:nvPr/>
        </p:nvSpPr>
        <p:spPr>
          <a:xfrm>
            <a:off x="8763008" y="1495374"/>
            <a:ext cx="1689286" cy="1015663"/>
          </a:xfrm>
          <a:prstGeom prst="rect">
            <a:avLst/>
          </a:prstGeom>
          <a:noFill/>
        </p:spPr>
        <p:txBody>
          <a:bodyPr wrap="square" rtlCol="0">
            <a:spAutoFit/>
          </a:bodyPr>
          <a:lstStyle/>
          <a:p>
            <a:pPr algn="ctr"/>
            <a:r>
              <a:rPr lang="en-US" sz="2000">
                <a:solidFill>
                  <a:schemeClr val="bg1"/>
                </a:solidFill>
              </a:rPr>
              <a:t>Public Water Quality Database</a:t>
            </a:r>
          </a:p>
        </p:txBody>
      </p:sp>
      <p:sp>
        <p:nvSpPr>
          <p:cNvPr id="16" name="Teardrop 15">
            <a:extLst>
              <a:ext uri="{FF2B5EF4-FFF2-40B4-BE49-F238E27FC236}">
                <a16:creationId xmlns:a16="http://schemas.microsoft.com/office/drawing/2014/main" id="{8D7145B7-8AEC-9CBB-71AC-45692F2C56B9}"/>
              </a:ext>
            </a:extLst>
          </p:cNvPr>
          <p:cNvSpPr/>
          <p:nvPr/>
        </p:nvSpPr>
        <p:spPr>
          <a:xfrm rot="18996607">
            <a:off x="9895459" y="2979654"/>
            <a:ext cx="2198834" cy="2199593"/>
          </a:xfrm>
          <a:prstGeom prst="teardrop">
            <a:avLst>
              <a:gd name="adj" fmla="val 119208"/>
            </a:avLst>
          </a:prstGeom>
          <a:solidFill>
            <a:srgbClr val="81C3C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C5441C8B-F9E3-0C69-E002-C1AE5BA4989C}"/>
              </a:ext>
            </a:extLst>
          </p:cNvPr>
          <p:cNvSpPr txBox="1"/>
          <p:nvPr/>
        </p:nvSpPr>
        <p:spPr>
          <a:xfrm>
            <a:off x="10202182" y="3794456"/>
            <a:ext cx="1689286" cy="707886"/>
          </a:xfrm>
          <a:prstGeom prst="rect">
            <a:avLst/>
          </a:prstGeom>
          <a:noFill/>
        </p:spPr>
        <p:txBody>
          <a:bodyPr wrap="square" rtlCol="0">
            <a:spAutoFit/>
          </a:bodyPr>
          <a:lstStyle/>
          <a:p>
            <a:pPr algn="ctr"/>
            <a:r>
              <a:rPr lang="en-US" sz="2000">
                <a:solidFill>
                  <a:schemeClr val="bg1"/>
                </a:solidFill>
              </a:rPr>
              <a:t>Outreach and Education</a:t>
            </a:r>
          </a:p>
        </p:txBody>
      </p:sp>
      <p:cxnSp>
        <p:nvCxnSpPr>
          <p:cNvPr id="32" name="Straight Connector 31">
            <a:extLst>
              <a:ext uri="{FF2B5EF4-FFF2-40B4-BE49-F238E27FC236}">
                <a16:creationId xmlns:a16="http://schemas.microsoft.com/office/drawing/2014/main" id="{8D103E2A-E33C-DD5D-9A34-0DCC9F75D850}"/>
              </a:ext>
            </a:extLst>
          </p:cNvPr>
          <p:cNvCxnSpPr>
            <a:cxnSpLocks/>
          </p:cNvCxnSpPr>
          <p:nvPr/>
        </p:nvCxnSpPr>
        <p:spPr>
          <a:xfrm flipH="1">
            <a:off x="4617407" y="2721694"/>
            <a:ext cx="855798" cy="507426"/>
          </a:xfrm>
          <a:prstGeom prst="line">
            <a:avLst/>
          </a:prstGeom>
          <a:ln w="28575">
            <a:solidFill>
              <a:srgbClr val="81C3C9"/>
            </a:solidFill>
          </a:ln>
        </p:spPr>
        <p:style>
          <a:lnRef idx="1">
            <a:schemeClr val="accent1"/>
          </a:lnRef>
          <a:fillRef idx="0">
            <a:schemeClr val="accent1"/>
          </a:fillRef>
          <a:effectRef idx="0">
            <a:schemeClr val="accent1"/>
          </a:effectRef>
          <a:fontRef idx="minor">
            <a:schemeClr val="tx1"/>
          </a:fontRef>
        </p:style>
      </p:cxnSp>
      <p:sp>
        <p:nvSpPr>
          <p:cNvPr id="27" name="Teardrop 26">
            <a:extLst>
              <a:ext uri="{FF2B5EF4-FFF2-40B4-BE49-F238E27FC236}">
                <a16:creationId xmlns:a16="http://schemas.microsoft.com/office/drawing/2014/main" id="{D6D1EAB8-3B91-70F3-DD04-C7A6130B10CB}"/>
              </a:ext>
            </a:extLst>
          </p:cNvPr>
          <p:cNvSpPr/>
          <p:nvPr/>
        </p:nvSpPr>
        <p:spPr>
          <a:xfrm rot="18996607">
            <a:off x="3479515" y="2902613"/>
            <a:ext cx="1464038" cy="1457395"/>
          </a:xfrm>
          <a:prstGeom prst="teardrop">
            <a:avLst>
              <a:gd name="adj" fmla="val 119208"/>
            </a:avLst>
          </a:prstGeom>
          <a:solidFill>
            <a:srgbClr val="2E266D"/>
          </a:solidFill>
          <a:ln w="9525">
            <a:solidFill>
              <a:srgbClr val="81C3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Connector 34">
            <a:extLst>
              <a:ext uri="{FF2B5EF4-FFF2-40B4-BE49-F238E27FC236}">
                <a16:creationId xmlns:a16="http://schemas.microsoft.com/office/drawing/2014/main" id="{8F53C10C-88A4-00DB-BF4A-BABFC3B37F25}"/>
              </a:ext>
            </a:extLst>
          </p:cNvPr>
          <p:cNvCxnSpPr>
            <a:cxnSpLocks/>
          </p:cNvCxnSpPr>
          <p:nvPr/>
        </p:nvCxnSpPr>
        <p:spPr>
          <a:xfrm flipH="1">
            <a:off x="5439451" y="3208057"/>
            <a:ext cx="457695" cy="950294"/>
          </a:xfrm>
          <a:prstGeom prst="line">
            <a:avLst/>
          </a:prstGeom>
          <a:ln w="28575">
            <a:solidFill>
              <a:srgbClr val="81C3C9"/>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6CF37E4C-4D96-8A5E-9EB4-84CD6BDBDA61}"/>
              </a:ext>
            </a:extLst>
          </p:cNvPr>
          <p:cNvCxnSpPr>
            <a:cxnSpLocks/>
          </p:cNvCxnSpPr>
          <p:nvPr/>
        </p:nvCxnSpPr>
        <p:spPr>
          <a:xfrm>
            <a:off x="6236346" y="3213470"/>
            <a:ext cx="526136" cy="912325"/>
          </a:xfrm>
          <a:prstGeom prst="line">
            <a:avLst/>
          </a:prstGeom>
          <a:ln w="28575">
            <a:solidFill>
              <a:srgbClr val="81C3C9"/>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5433BBA6-2073-9440-10B9-F5042D16239B}"/>
              </a:ext>
            </a:extLst>
          </p:cNvPr>
          <p:cNvCxnSpPr>
            <a:cxnSpLocks/>
          </p:cNvCxnSpPr>
          <p:nvPr/>
        </p:nvCxnSpPr>
        <p:spPr>
          <a:xfrm>
            <a:off x="6787979" y="2687166"/>
            <a:ext cx="911147" cy="839892"/>
          </a:xfrm>
          <a:prstGeom prst="line">
            <a:avLst/>
          </a:prstGeom>
          <a:ln w="28575">
            <a:solidFill>
              <a:srgbClr val="81C3C9"/>
            </a:solidFill>
          </a:ln>
        </p:spPr>
        <p:style>
          <a:lnRef idx="1">
            <a:schemeClr val="accent1"/>
          </a:lnRef>
          <a:fillRef idx="0">
            <a:schemeClr val="accent1"/>
          </a:fillRef>
          <a:effectRef idx="0">
            <a:schemeClr val="accent1"/>
          </a:effectRef>
          <a:fontRef idx="minor">
            <a:schemeClr val="tx1"/>
          </a:fontRef>
        </p:style>
      </p:cxnSp>
      <p:sp>
        <p:nvSpPr>
          <p:cNvPr id="28" name="Teardrop 27">
            <a:extLst>
              <a:ext uri="{FF2B5EF4-FFF2-40B4-BE49-F238E27FC236}">
                <a16:creationId xmlns:a16="http://schemas.microsoft.com/office/drawing/2014/main" id="{A0257A79-B67C-B7A7-AC3B-965E46DABF9A}"/>
              </a:ext>
            </a:extLst>
          </p:cNvPr>
          <p:cNvSpPr/>
          <p:nvPr/>
        </p:nvSpPr>
        <p:spPr>
          <a:xfrm rot="18996607">
            <a:off x="4452706" y="4177401"/>
            <a:ext cx="1525938" cy="1459991"/>
          </a:xfrm>
          <a:prstGeom prst="teardrop">
            <a:avLst>
              <a:gd name="adj" fmla="val 119208"/>
            </a:avLst>
          </a:prstGeom>
          <a:solidFill>
            <a:srgbClr val="2E266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ardrop 28">
            <a:extLst>
              <a:ext uri="{FF2B5EF4-FFF2-40B4-BE49-F238E27FC236}">
                <a16:creationId xmlns:a16="http://schemas.microsoft.com/office/drawing/2014/main" id="{E7C4C235-1D63-6C9D-B112-30883F871251}"/>
              </a:ext>
            </a:extLst>
          </p:cNvPr>
          <p:cNvSpPr/>
          <p:nvPr/>
        </p:nvSpPr>
        <p:spPr>
          <a:xfrm rot="18966100">
            <a:off x="6260347" y="4161651"/>
            <a:ext cx="1470842" cy="1536154"/>
          </a:xfrm>
          <a:prstGeom prst="teardrop">
            <a:avLst>
              <a:gd name="adj" fmla="val 119208"/>
            </a:avLst>
          </a:prstGeom>
          <a:solidFill>
            <a:srgbClr val="2E266D"/>
          </a:solidFill>
          <a:ln>
            <a:solidFill>
              <a:srgbClr val="81C3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ardrop 29">
            <a:extLst>
              <a:ext uri="{FF2B5EF4-FFF2-40B4-BE49-F238E27FC236}">
                <a16:creationId xmlns:a16="http://schemas.microsoft.com/office/drawing/2014/main" id="{F24272FA-D52B-4CF3-15CE-4E2DCB18FB3F}"/>
              </a:ext>
            </a:extLst>
          </p:cNvPr>
          <p:cNvSpPr/>
          <p:nvPr/>
        </p:nvSpPr>
        <p:spPr>
          <a:xfrm rot="18996607">
            <a:off x="7207340" y="2746350"/>
            <a:ext cx="1451475" cy="1489428"/>
          </a:xfrm>
          <a:prstGeom prst="teardrop">
            <a:avLst>
              <a:gd name="adj" fmla="val 119208"/>
            </a:avLst>
          </a:prstGeom>
          <a:solidFill>
            <a:srgbClr val="2E266D"/>
          </a:solidFill>
          <a:ln>
            <a:solidFill>
              <a:srgbClr val="81C3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04468EA4-7D87-1C32-93B5-0EB69D388AD5}"/>
              </a:ext>
            </a:extLst>
          </p:cNvPr>
          <p:cNvSpPr txBox="1"/>
          <p:nvPr/>
        </p:nvSpPr>
        <p:spPr>
          <a:xfrm>
            <a:off x="3348823" y="3108271"/>
            <a:ext cx="1689286" cy="923330"/>
          </a:xfrm>
          <a:prstGeom prst="rect">
            <a:avLst/>
          </a:prstGeom>
          <a:noFill/>
        </p:spPr>
        <p:txBody>
          <a:bodyPr wrap="square" rtlCol="0">
            <a:spAutoFit/>
          </a:bodyPr>
          <a:lstStyle/>
          <a:p>
            <a:pPr algn="ctr"/>
            <a:r>
              <a:rPr lang="en-US"/>
              <a:t>Synoptic Stream &amp; Lake Monitoring</a:t>
            </a:r>
          </a:p>
        </p:txBody>
      </p:sp>
      <p:sp>
        <p:nvSpPr>
          <p:cNvPr id="47" name="TextBox 46">
            <a:extLst>
              <a:ext uri="{FF2B5EF4-FFF2-40B4-BE49-F238E27FC236}">
                <a16:creationId xmlns:a16="http://schemas.microsoft.com/office/drawing/2014/main" id="{48D97A7C-4C8D-A5B7-6679-5DCE22B3FFCC}"/>
              </a:ext>
            </a:extLst>
          </p:cNvPr>
          <p:cNvSpPr txBox="1"/>
          <p:nvPr/>
        </p:nvSpPr>
        <p:spPr>
          <a:xfrm>
            <a:off x="4359855" y="4467338"/>
            <a:ext cx="1689286" cy="923330"/>
          </a:xfrm>
          <a:prstGeom prst="rect">
            <a:avLst/>
          </a:prstGeom>
          <a:noFill/>
        </p:spPr>
        <p:txBody>
          <a:bodyPr wrap="square" rtlCol="0">
            <a:spAutoFit/>
          </a:bodyPr>
          <a:lstStyle/>
          <a:p>
            <a:pPr algn="ctr"/>
            <a:r>
              <a:rPr lang="en-US"/>
              <a:t>Cayuga Lake HABs Monitoring</a:t>
            </a:r>
          </a:p>
        </p:txBody>
      </p:sp>
      <p:sp>
        <p:nvSpPr>
          <p:cNvPr id="51" name="TextBox 50">
            <a:extLst>
              <a:ext uri="{FF2B5EF4-FFF2-40B4-BE49-F238E27FC236}">
                <a16:creationId xmlns:a16="http://schemas.microsoft.com/office/drawing/2014/main" id="{E9B3D7A5-889C-6F0D-E7CB-3CDF44F62CC6}"/>
              </a:ext>
            </a:extLst>
          </p:cNvPr>
          <p:cNvSpPr txBox="1"/>
          <p:nvPr/>
        </p:nvSpPr>
        <p:spPr>
          <a:xfrm>
            <a:off x="6142860" y="4504875"/>
            <a:ext cx="1689286" cy="923330"/>
          </a:xfrm>
          <a:prstGeom prst="rect">
            <a:avLst/>
          </a:prstGeom>
          <a:noFill/>
        </p:spPr>
        <p:txBody>
          <a:bodyPr wrap="square" rtlCol="0">
            <a:spAutoFit/>
          </a:bodyPr>
          <a:lstStyle/>
          <a:p>
            <a:pPr algn="ctr"/>
            <a:r>
              <a:rPr lang="en-US"/>
              <a:t>Biomonitoring (BMI Monitoring)</a:t>
            </a:r>
          </a:p>
        </p:txBody>
      </p:sp>
      <p:sp>
        <p:nvSpPr>
          <p:cNvPr id="52" name="TextBox 51">
            <a:extLst>
              <a:ext uri="{FF2B5EF4-FFF2-40B4-BE49-F238E27FC236}">
                <a16:creationId xmlns:a16="http://schemas.microsoft.com/office/drawing/2014/main" id="{8A242638-8AA1-6F22-D596-8E163A796E65}"/>
              </a:ext>
            </a:extLst>
          </p:cNvPr>
          <p:cNvSpPr txBox="1"/>
          <p:nvPr/>
        </p:nvSpPr>
        <p:spPr>
          <a:xfrm>
            <a:off x="7096324" y="2826567"/>
            <a:ext cx="1689286" cy="1200329"/>
          </a:xfrm>
          <a:prstGeom prst="rect">
            <a:avLst/>
          </a:prstGeom>
          <a:noFill/>
        </p:spPr>
        <p:txBody>
          <a:bodyPr wrap="square" rtlCol="0">
            <a:spAutoFit/>
          </a:bodyPr>
          <a:lstStyle/>
          <a:p>
            <a:pPr algn="ctr"/>
            <a:r>
              <a:rPr lang="en-US"/>
              <a:t>Red Flag Monthly </a:t>
            </a:r>
          </a:p>
          <a:p>
            <a:pPr algn="ctr"/>
            <a:r>
              <a:rPr lang="en-US"/>
              <a:t>Stream Monitoring</a:t>
            </a:r>
          </a:p>
        </p:txBody>
      </p:sp>
      <p:sp>
        <p:nvSpPr>
          <p:cNvPr id="3" name="TextBox 2">
            <a:extLst>
              <a:ext uri="{FF2B5EF4-FFF2-40B4-BE49-F238E27FC236}">
                <a16:creationId xmlns:a16="http://schemas.microsoft.com/office/drawing/2014/main" id="{B70D9B3B-6B06-7E56-C10D-7F4ADA8D730D}"/>
              </a:ext>
            </a:extLst>
          </p:cNvPr>
          <p:cNvSpPr txBox="1"/>
          <p:nvPr/>
        </p:nvSpPr>
        <p:spPr>
          <a:xfrm>
            <a:off x="46861" y="5859899"/>
            <a:ext cx="12191997" cy="861774"/>
          </a:xfrm>
          <a:prstGeom prst="rect">
            <a:avLst/>
          </a:prstGeom>
          <a:noFill/>
        </p:spPr>
        <p:txBody>
          <a:bodyPr wrap="square" rtlCol="0">
            <a:spAutoFit/>
          </a:bodyPr>
          <a:lstStyle/>
          <a:p>
            <a:pPr algn="ctr"/>
            <a:r>
              <a:rPr lang="en-US" sz="3200" dirty="0"/>
              <a:t>Community Science Institute’s Mission</a:t>
            </a:r>
          </a:p>
          <a:p>
            <a:pPr algn="ctr"/>
            <a:r>
              <a:rPr lang="en-US" dirty="0"/>
              <a:t>To empower community members to protect water through volunteer stream and lake monitoring</a:t>
            </a:r>
          </a:p>
        </p:txBody>
      </p:sp>
    </p:spTree>
    <p:extLst>
      <p:ext uri="{BB962C8B-B14F-4D97-AF65-F5344CB8AC3E}">
        <p14:creationId xmlns:p14="http://schemas.microsoft.com/office/powerpoint/2010/main" val="2530121032"/>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3C1C3F90-2EDB-DA67-991B-58440DE085FE}"/>
              </a:ext>
            </a:extLst>
          </p:cNvPr>
          <p:cNvSpPr txBox="1"/>
          <p:nvPr/>
        </p:nvSpPr>
        <p:spPr>
          <a:xfrm>
            <a:off x="312503" y="1163528"/>
            <a:ext cx="10415450" cy="584775"/>
          </a:xfrm>
          <a:prstGeom prst="rect">
            <a:avLst/>
          </a:prstGeom>
          <a:noFill/>
        </p:spPr>
        <p:txBody>
          <a:bodyPr wrap="square" lIns="91440" tIns="45720" rIns="91440" bIns="45720" rtlCol="0" anchor="t">
            <a:spAutoFit/>
          </a:bodyPr>
          <a:lstStyle/>
          <a:p>
            <a:r>
              <a:rPr lang="en-US" sz="3200">
                <a:solidFill>
                  <a:schemeClr val="bg1"/>
                </a:solidFill>
                <a:latin typeface="Candara"/>
              </a:rPr>
              <a:t>Yes</a:t>
            </a:r>
            <a:endParaRPr lang="en-US"/>
          </a:p>
        </p:txBody>
      </p:sp>
      <p:sp>
        <p:nvSpPr>
          <p:cNvPr id="8" name="TextBox 7">
            <a:extLst>
              <a:ext uri="{FF2B5EF4-FFF2-40B4-BE49-F238E27FC236}">
                <a16:creationId xmlns:a16="http://schemas.microsoft.com/office/drawing/2014/main" id="{AC45D1F3-C69A-3434-8824-A65D0780AE3B}"/>
              </a:ext>
            </a:extLst>
          </p:cNvPr>
          <p:cNvSpPr txBox="1"/>
          <p:nvPr/>
        </p:nvSpPr>
        <p:spPr>
          <a:xfrm>
            <a:off x="242166" y="354637"/>
            <a:ext cx="10216158" cy="584775"/>
          </a:xfrm>
          <a:prstGeom prst="rect">
            <a:avLst/>
          </a:prstGeom>
          <a:noFill/>
        </p:spPr>
        <p:txBody>
          <a:bodyPr wrap="square" lIns="91440" tIns="45720" rIns="91440" bIns="45720" rtlCol="0" anchor="t">
            <a:spAutoFit/>
          </a:bodyPr>
          <a:lstStyle/>
          <a:p>
            <a:r>
              <a:rPr lang="en-US" sz="3200">
                <a:solidFill>
                  <a:schemeClr val="bg1"/>
                </a:solidFill>
                <a:latin typeface="Candara"/>
              </a:rPr>
              <a:t>Test Your Skills</a:t>
            </a:r>
            <a:endParaRPr lang="en-US">
              <a:solidFill>
                <a:schemeClr val="bg1"/>
              </a:solidFill>
            </a:endParaRPr>
          </a:p>
        </p:txBody>
      </p:sp>
      <p:pic>
        <p:nvPicPr>
          <p:cNvPr id="2" name="Picture 1" descr="A body of water with green algae&#10;&#10;Description automatically generated with low confidence">
            <a:extLst>
              <a:ext uri="{FF2B5EF4-FFF2-40B4-BE49-F238E27FC236}">
                <a16:creationId xmlns:a16="http://schemas.microsoft.com/office/drawing/2014/main" id="{2F78DE09-E723-3B73-A787-204A4057E3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0978" y="354637"/>
            <a:ext cx="7891451" cy="5918588"/>
          </a:xfrm>
          <a:prstGeom prst="rect">
            <a:avLst/>
          </a:prstGeom>
        </p:spPr>
      </p:pic>
      <p:graphicFrame>
        <p:nvGraphicFramePr>
          <p:cNvPr id="3" name="Diagram 2">
            <a:extLst>
              <a:ext uri="{FF2B5EF4-FFF2-40B4-BE49-F238E27FC236}">
                <a16:creationId xmlns:a16="http://schemas.microsoft.com/office/drawing/2014/main" id="{15280898-CFFF-7139-4378-817E76B4ABB1}"/>
              </a:ext>
            </a:extLst>
          </p:cNvPr>
          <p:cNvGraphicFramePr/>
          <p:nvPr>
            <p:extLst>
              <p:ext uri="{D42A27DB-BD31-4B8C-83A1-F6EECF244321}">
                <p14:modId xmlns:p14="http://schemas.microsoft.com/office/powerpoint/2010/main" val="3153304627"/>
              </p:ext>
            </p:extLst>
          </p:nvPr>
        </p:nvGraphicFramePr>
        <p:xfrm>
          <a:off x="0" y="6492875"/>
          <a:ext cx="12192000" cy="3645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905512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7E9E3AA-D2AC-F19D-5C7B-EFAB42F357C9}"/>
              </a:ext>
            </a:extLst>
          </p:cNvPr>
          <p:cNvSpPr txBox="1"/>
          <p:nvPr/>
        </p:nvSpPr>
        <p:spPr>
          <a:xfrm>
            <a:off x="242166" y="354637"/>
            <a:ext cx="10216158" cy="584775"/>
          </a:xfrm>
          <a:prstGeom prst="rect">
            <a:avLst/>
          </a:prstGeom>
          <a:noFill/>
        </p:spPr>
        <p:txBody>
          <a:bodyPr wrap="square" lIns="91440" tIns="45720" rIns="91440" bIns="45720" rtlCol="0" anchor="t">
            <a:spAutoFit/>
          </a:bodyPr>
          <a:lstStyle/>
          <a:p>
            <a:r>
              <a:rPr lang="en-US" sz="3200">
                <a:solidFill>
                  <a:schemeClr val="bg1"/>
                </a:solidFill>
                <a:latin typeface="Candara"/>
              </a:rPr>
              <a:t>Test Your Skills</a:t>
            </a:r>
            <a:endParaRPr lang="en-US">
              <a:solidFill>
                <a:schemeClr val="bg1"/>
              </a:solidFill>
            </a:endParaRPr>
          </a:p>
        </p:txBody>
      </p:sp>
      <p:pic>
        <p:nvPicPr>
          <p:cNvPr id="9" name="Picture 8" descr="A picture containing water, fog, outdoor&#10;&#10;Description automatically generated">
            <a:extLst>
              <a:ext uri="{FF2B5EF4-FFF2-40B4-BE49-F238E27FC236}">
                <a16:creationId xmlns:a16="http://schemas.microsoft.com/office/drawing/2014/main" id="{5146E0CA-C27C-4205-B92B-139EB0602D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63409" y="302651"/>
            <a:ext cx="8114191" cy="6085643"/>
          </a:xfrm>
          <a:prstGeom prst="rect">
            <a:avLst/>
          </a:prstGeom>
        </p:spPr>
      </p:pic>
      <p:graphicFrame>
        <p:nvGraphicFramePr>
          <p:cNvPr id="11" name="Diagram 10">
            <a:extLst>
              <a:ext uri="{FF2B5EF4-FFF2-40B4-BE49-F238E27FC236}">
                <a16:creationId xmlns:a16="http://schemas.microsoft.com/office/drawing/2014/main" id="{0BE382BE-4E59-535F-79E2-08916C087EA1}"/>
              </a:ext>
            </a:extLst>
          </p:cNvPr>
          <p:cNvGraphicFramePr/>
          <p:nvPr>
            <p:extLst>
              <p:ext uri="{D42A27DB-BD31-4B8C-83A1-F6EECF244321}">
                <p14:modId xmlns:p14="http://schemas.microsoft.com/office/powerpoint/2010/main" val="3153304627"/>
              </p:ext>
            </p:extLst>
          </p:nvPr>
        </p:nvGraphicFramePr>
        <p:xfrm>
          <a:off x="0" y="6492875"/>
          <a:ext cx="12192000" cy="3645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160134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3C1C3F90-2EDB-DA67-991B-58440DE085FE}"/>
              </a:ext>
            </a:extLst>
          </p:cNvPr>
          <p:cNvSpPr txBox="1"/>
          <p:nvPr/>
        </p:nvSpPr>
        <p:spPr>
          <a:xfrm>
            <a:off x="312503" y="1163528"/>
            <a:ext cx="10415450" cy="584775"/>
          </a:xfrm>
          <a:prstGeom prst="rect">
            <a:avLst/>
          </a:prstGeom>
          <a:noFill/>
        </p:spPr>
        <p:txBody>
          <a:bodyPr wrap="square" lIns="91440" tIns="45720" rIns="91440" bIns="45720" rtlCol="0" anchor="t">
            <a:spAutoFit/>
          </a:bodyPr>
          <a:lstStyle/>
          <a:p>
            <a:r>
              <a:rPr lang="en-US" sz="3200">
                <a:solidFill>
                  <a:schemeClr val="bg1"/>
                </a:solidFill>
                <a:latin typeface="Candara"/>
              </a:rPr>
              <a:t>Maybe?</a:t>
            </a:r>
            <a:endParaRPr lang="en-US">
              <a:solidFill>
                <a:schemeClr val="bg1"/>
              </a:solidFill>
            </a:endParaRPr>
          </a:p>
        </p:txBody>
      </p:sp>
      <p:sp>
        <p:nvSpPr>
          <p:cNvPr id="8" name="TextBox 7">
            <a:extLst>
              <a:ext uri="{FF2B5EF4-FFF2-40B4-BE49-F238E27FC236}">
                <a16:creationId xmlns:a16="http://schemas.microsoft.com/office/drawing/2014/main" id="{07E9E3AA-D2AC-F19D-5C7B-EFAB42F357C9}"/>
              </a:ext>
            </a:extLst>
          </p:cNvPr>
          <p:cNvSpPr txBox="1"/>
          <p:nvPr/>
        </p:nvSpPr>
        <p:spPr>
          <a:xfrm>
            <a:off x="242166" y="354637"/>
            <a:ext cx="10216158" cy="584775"/>
          </a:xfrm>
          <a:prstGeom prst="rect">
            <a:avLst/>
          </a:prstGeom>
          <a:noFill/>
        </p:spPr>
        <p:txBody>
          <a:bodyPr wrap="square" lIns="91440" tIns="45720" rIns="91440" bIns="45720" rtlCol="0" anchor="t">
            <a:spAutoFit/>
          </a:bodyPr>
          <a:lstStyle/>
          <a:p>
            <a:r>
              <a:rPr lang="en-US" sz="3200">
                <a:solidFill>
                  <a:schemeClr val="bg1"/>
                </a:solidFill>
                <a:latin typeface="Candara"/>
              </a:rPr>
              <a:t>Test Your Skills</a:t>
            </a:r>
            <a:endParaRPr lang="en-US">
              <a:solidFill>
                <a:schemeClr val="bg1"/>
              </a:solidFill>
            </a:endParaRPr>
          </a:p>
        </p:txBody>
      </p:sp>
      <p:pic>
        <p:nvPicPr>
          <p:cNvPr id="3" name="Picture 2" descr="A picture containing water, fog, outdoor&#10;&#10;Description automatically generated">
            <a:extLst>
              <a:ext uri="{FF2B5EF4-FFF2-40B4-BE49-F238E27FC236}">
                <a16:creationId xmlns:a16="http://schemas.microsoft.com/office/drawing/2014/main" id="{90CBFA8A-9AA1-D014-FAD3-CE04009FA4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63409" y="302651"/>
            <a:ext cx="8114191" cy="6085643"/>
          </a:xfrm>
          <a:prstGeom prst="rect">
            <a:avLst/>
          </a:prstGeom>
        </p:spPr>
      </p:pic>
      <p:graphicFrame>
        <p:nvGraphicFramePr>
          <p:cNvPr id="5" name="Diagram 4">
            <a:extLst>
              <a:ext uri="{FF2B5EF4-FFF2-40B4-BE49-F238E27FC236}">
                <a16:creationId xmlns:a16="http://schemas.microsoft.com/office/drawing/2014/main" id="{7479D238-3610-6EFD-E1C7-EEE9C07F0628}"/>
              </a:ext>
            </a:extLst>
          </p:cNvPr>
          <p:cNvGraphicFramePr/>
          <p:nvPr>
            <p:extLst>
              <p:ext uri="{D42A27DB-BD31-4B8C-83A1-F6EECF244321}">
                <p14:modId xmlns:p14="http://schemas.microsoft.com/office/powerpoint/2010/main" val="3153304627"/>
              </p:ext>
            </p:extLst>
          </p:nvPr>
        </p:nvGraphicFramePr>
        <p:xfrm>
          <a:off x="0" y="6492875"/>
          <a:ext cx="12192000" cy="3645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951600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42FF902-19FD-5972-894E-D6A57789753F}"/>
              </a:ext>
            </a:extLst>
          </p:cNvPr>
          <p:cNvSpPr txBox="1"/>
          <p:nvPr/>
        </p:nvSpPr>
        <p:spPr>
          <a:xfrm>
            <a:off x="242166" y="354637"/>
            <a:ext cx="10216158" cy="584775"/>
          </a:xfrm>
          <a:prstGeom prst="rect">
            <a:avLst/>
          </a:prstGeom>
          <a:noFill/>
        </p:spPr>
        <p:txBody>
          <a:bodyPr wrap="square" lIns="91440" tIns="45720" rIns="91440" bIns="45720" rtlCol="0" anchor="t">
            <a:spAutoFit/>
          </a:bodyPr>
          <a:lstStyle/>
          <a:p>
            <a:r>
              <a:rPr lang="en-US" sz="3200">
                <a:solidFill>
                  <a:schemeClr val="bg1"/>
                </a:solidFill>
                <a:latin typeface="Candara"/>
              </a:rPr>
              <a:t>Test Your Skills</a:t>
            </a:r>
            <a:endParaRPr lang="en-US">
              <a:solidFill>
                <a:schemeClr val="bg1"/>
              </a:solidFill>
            </a:endParaRPr>
          </a:p>
        </p:txBody>
      </p:sp>
      <p:pic>
        <p:nvPicPr>
          <p:cNvPr id="12" name="Picture 12" descr="A picture containing water, outdoor, wave&#10;&#10;Description automatically generated">
            <a:extLst>
              <a:ext uri="{FF2B5EF4-FFF2-40B4-BE49-F238E27FC236}">
                <a16:creationId xmlns:a16="http://schemas.microsoft.com/office/drawing/2014/main" id="{5047CF9C-834A-B73A-FC97-6A5C559444AF}"/>
              </a:ext>
            </a:extLst>
          </p:cNvPr>
          <p:cNvPicPr>
            <a:picLocks noChangeAspect="1"/>
          </p:cNvPicPr>
          <p:nvPr/>
        </p:nvPicPr>
        <p:blipFill>
          <a:blip r:embed="rId2"/>
          <a:stretch>
            <a:fillRect/>
          </a:stretch>
        </p:blipFill>
        <p:spPr>
          <a:xfrm rot="10800000">
            <a:off x="3048001" y="278424"/>
            <a:ext cx="8042030" cy="6054968"/>
          </a:xfrm>
          <a:prstGeom prst="rect">
            <a:avLst/>
          </a:prstGeom>
        </p:spPr>
      </p:pic>
      <p:graphicFrame>
        <p:nvGraphicFramePr>
          <p:cNvPr id="2" name="Diagram 1">
            <a:extLst>
              <a:ext uri="{FF2B5EF4-FFF2-40B4-BE49-F238E27FC236}">
                <a16:creationId xmlns:a16="http://schemas.microsoft.com/office/drawing/2014/main" id="{FAD004F7-7114-C893-45BC-F27AE42AB8C1}"/>
              </a:ext>
            </a:extLst>
          </p:cNvPr>
          <p:cNvGraphicFramePr/>
          <p:nvPr>
            <p:extLst>
              <p:ext uri="{D42A27DB-BD31-4B8C-83A1-F6EECF244321}">
                <p14:modId xmlns:p14="http://schemas.microsoft.com/office/powerpoint/2010/main" val="3153304627"/>
              </p:ext>
            </p:extLst>
          </p:nvPr>
        </p:nvGraphicFramePr>
        <p:xfrm>
          <a:off x="0" y="6492875"/>
          <a:ext cx="12192000" cy="3645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35251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3C1C3F90-2EDB-DA67-991B-58440DE085FE}"/>
              </a:ext>
            </a:extLst>
          </p:cNvPr>
          <p:cNvSpPr txBox="1"/>
          <p:nvPr/>
        </p:nvSpPr>
        <p:spPr>
          <a:xfrm>
            <a:off x="312503" y="1163528"/>
            <a:ext cx="10415450" cy="584775"/>
          </a:xfrm>
          <a:prstGeom prst="rect">
            <a:avLst/>
          </a:prstGeom>
          <a:noFill/>
        </p:spPr>
        <p:txBody>
          <a:bodyPr wrap="square" lIns="91440" tIns="45720" rIns="91440" bIns="45720" rtlCol="0" anchor="t">
            <a:spAutoFit/>
          </a:bodyPr>
          <a:lstStyle/>
          <a:p>
            <a:r>
              <a:rPr lang="en-US" sz="3200">
                <a:solidFill>
                  <a:schemeClr val="bg1"/>
                </a:solidFill>
                <a:latin typeface="Candara"/>
              </a:rPr>
              <a:t>No</a:t>
            </a:r>
            <a:endParaRPr lang="en-US"/>
          </a:p>
        </p:txBody>
      </p:sp>
      <p:sp>
        <p:nvSpPr>
          <p:cNvPr id="10" name="TextBox 9">
            <a:extLst>
              <a:ext uri="{FF2B5EF4-FFF2-40B4-BE49-F238E27FC236}">
                <a16:creationId xmlns:a16="http://schemas.microsoft.com/office/drawing/2014/main" id="{D42FF902-19FD-5972-894E-D6A57789753F}"/>
              </a:ext>
            </a:extLst>
          </p:cNvPr>
          <p:cNvSpPr txBox="1"/>
          <p:nvPr/>
        </p:nvSpPr>
        <p:spPr>
          <a:xfrm>
            <a:off x="242166" y="354637"/>
            <a:ext cx="10216158" cy="584775"/>
          </a:xfrm>
          <a:prstGeom prst="rect">
            <a:avLst/>
          </a:prstGeom>
          <a:noFill/>
        </p:spPr>
        <p:txBody>
          <a:bodyPr wrap="square" lIns="91440" tIns="45720" rIns="91440" bIns="45720" rtlCol="0" anchor="t">
            <a:spAutoFit/>
          </a:bodyPr>
          <a:lstStyle/>
          <a:p>
            <a:r>
              <a:rPr lang="en-US" sz="3200">
                <a:solidFill>
                  <a:schemeClr val="bg1"/>
                </a:solidFill>
                <a:latin typeface="Candara"/>
              </a:rPr>
              <a:t>Test Your Skills</a:t>
            </a:r>
            <a:endParaRPr lang="en-US">
              <a:solidFill>
                <a:schemeClr val="bg1"/>
              </a:solidFill>
            </a:endParaRPr>
          </a:p>
        </p:txBody>
      </p:sp>
      <p:pic>
        <p:nvPicPr>
          <p:cNvPr id="8" name="Picture 12" descr="A picture containing water, outdoor, wave&#10;&#10;Description automatically generated">
            <a:extLst>
              <a:ext uri="{FF2B5EF4-FFF2-40B4-BE49-F238E27FC236}">
                <a16:creationId xmlns:a16="http://schemas.microsoft.com/office/drawing/2014/main" id="{2D29E81E-6E32-6A64-F34C-428FAC00D0A3}"/>
              </a:ext>
            </a:extLst>
          </p:cNvPr>
          <p:cNvPicPr>
            <a:picLocks noChangeAspect="1"/>
          </p:cNvPicPr>
          <p:nvPr/>
        </p:nvPicPr>
        <p:blipFill>
          <a:blip r:embed="rId2"/>
          <a:stretch>
            <a:fillRect/>
          </a:stretch>
        </p:blipFill>
        <p:spPr>
          <a:xfrm rot="10800000">
            <a:off x="3048001" y="278424"/>
            <a:ext cx="8042030" cy="6054968"/>
          </a:xfrm>
          <a:prstGeom prst="rect">
            <a:avLst/>
          </a:prstGeom>
        </p:spPr>
      </p:pic>
      <p:graphicFrame>
        <p:nvGraphicFramePr>
          <p:cNvPr id="2" name="Diagram 1">
            <a:extLst>
              <a:ext uri="{FF2B5EF4-FFF2-40B4-BE49-F238E27FC236}">
                <a16:creationId xmlns:a16="http://schemas.microsoft.com/office/drawing/2014/main" id="{1068D530-9C44-9986-1D3D-A9A8297327AB}"/>
              </a:ext>
            </a:extLst>
          </p:cNvPr>
          <p:cNvGraphicFramePr/>
          <p:nvPr>
            <p:extLst>
              <p:ext uri="{D42A27DB-BD31-4B8C-83A1-F6EECF244321}">
                <p14:modId xmlns:p14="http://schemas.microsoft.com/office/powerpoint/2010/main" val="3153304627"/>
              </p:ext>
            </p:extLst>
          </p:nvPr>
        </p:nvGraphicFramePr>
        <p:xfrm>
          <a:off x="0" y="6492875"/>
          <a:ext cx="12192000" cy="3645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701122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E58FCEB-F053-1392-1E2C-683F6FEB5E10}"/>
              </a:ext>
            </a:extLst>
          </p:cNvPr>
          <p:cNvSpPr txBox="1"/>
          <p:nvPr/>
        </p:nvSpPr>
        <p:spPr>
          <a:xfrm>
            <a:off x="242166" y="354637"/>
            <a:ext cx="10216158" cy="584775"/>
          </a:xfrm>
          <a:prstGeom prst="rect">
            <a:avLst/>
          </a:prstGeom>
          <a:noFill/>
        </p:spPr>
        <p:txBody>
          <a:bodyPr wrap="square" lIns="91440" tIns="45720" rIns="91440" bIns="45720" rtlCol="0" anchor="t">
            <a:spAutoFit/>
          </a:bodyPr>
          <a:lstStyle/>
          <a:p>
            <a:r>
              <a:rPr lang="en-US" sz="3200">
                <a:solidFill>
                  <a:schemeClr val="bg1"/>
                </a:solidFill>
                <a:latin typeface="Candara"/>
              </a:rPr>
              <a:t>Test Your Skills</a:t>
            </a:r>
            <a:endParaRPr lang="en-US">
              <a:solidFill>
                <a:schemeClr val="bg1"/>
              </a:solidFill>
            </a:endParaRPr>
          </a:p>
        </p:txBody>
      </p:sp>
      <p:pic>
        <p:nvPicPr>
          <p:cNvPr id="11" name="Picture 9" descr="A picture containing outdoor, plant&#10;&#10;Description automatically generated">
            <a:extLst>
              <a:ext uri="{FF2B5EF4-FFF2-40B4-BE49-F238E27FC236}">
                <a16:creationId xmlns:a16="http://schemas.microsoft.com/office/drawing/2014/main" id="{CAC89FEF-42A3-AFED-9FB6-5FED49FCB3D2}"/>
              </a:ext>
            </a:extLst>
          </p:cNvPr>
          <p:cNvPicPr>
            <a:picLocks noChangeAspect="1"/>
          </p:cNvPicPr>
          <p:nvPr/>
        </p:nvPicPr>
        <p:blipFill>
          <a:blip r:embed="rId2"/>
          <a:stretch>
            <a:fillRect/>
          </a:stretch>
        </p:blipFill>
        <p:spPr>
          <a:xfrm>
            <a:off x="3001108" y="303091"/>
            <a:ext cx="8944707" cy="5853234"/>
          </a:xfrm>
          <a:prstGeom prst="rect">
            <a:avLst/>
          </a:prstGeom>
        </p:spPr>
      </p:pic>
      <p:graphicFrame>
        <p:nvGraphicFramePr>
          <p:cNvPr id="2" name="Diagram 1">
            <a:extLst>
              <a:ext uri="{FF2B5EF4-FFF2-40B4-BE49-F238E27FC236}">
                <a16:creationId xmlns:a16="http://schemas.microsoft.com/office/drawing/2014/main" id="{5EA18148-6682-63BF-AB35-C7E3D49D4C91}"/>
              </a:ext>
            </a:extLst>
          </p:cNvPr>
          <p:cNvGraphicFramePr/>
          <p:nvPr>
            <p:extLst>
              <p:ext uri="{D42A27DB-BD31-4B8C-83A1-F6EECF244321}">
                <p14:modId xmlns:p14="http://schemas.microsoft.com/office/powerpoint/2010/main" val="3153304627"/>
              </p:ext>
            </p:extLst>
          </p:nvPr>
        </p:nvGraphicFramePr>
        <p:xfrm>
          <a:off x="0" y="6492875"/>
          <a:ext cx="12192000" cy="3645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561074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3C1C3F90-2EDB-DA67-991B-58440DE085FE}"/>
              </a:ext>
            </a:extLst>
          </p:cNvPr>
          <p:cNvSpPr txBox="1"/>
          <p:nvPr/>
        </p:nvSpPr>
        <p:spPr>
          <a:xfrm>
            <a:off x="312503" y="1163528"/>
            <a:ext cx="10415450" cy="584775"/>
          </a:xfrm>
          <a:prstGeom prst="rect">
            <a:avLst/>
          </a:prstGeom>
          <a:noFill/>
        </p:spPr>
        <p:txBody>
          <a:bodyPr wrap="square" lIns="91440" tIns="45720" rIns="91440" bIns="45720" rtlCol="0" anchor="t">
            <a:spAutoFit/>
          </a:bodyPr>
          <a:lstStyle/>
          <a:p>
            <a:r>
              <a:rPr lang="en-US" sz="3200">
                <a:solidFill>
                  <a:schemeClr val="bg1"/>
                </a:solidFill>
                <a:latin typeface="Candara"/>
              </a:rPr>
              <a:t>No</a:t>
            </a:r>
            <a:endParaRPr lang="en-US"/>
          </a:p>
        </p:txBody>
      </p:sp>
      <p:sp>
        <p:nvSpPr>
          <p:cNvPr id="8" name="TextBox 7">
            <a:extLst>
              <a:ext uri="{FF2B5EF4-FFF2-40B4-BE49-F238E27FC236}">
                <a16:creationId xmlns:a16="http://schemas.microsoft.com/office/drawing/2014/main" id="{EE58FCEB-F053-1392-1E2C-683F6FEB5E10}"/>
              </a:ext>
            </a:extLst>
          </p:cNvPr>
          <p:cNvSpPr txBox="1"/>
          <p:nvPr/>
        </p:nvSpPr>
        <p:spPr>
          <a:xfrm>
            <a:off x="242166" y="354637"/>
            <a:ext cx="10216158" cy="584775"/>
          </a:xfrm>
          <a:prstGeom prst="rect">
            <a:avLst/>
          </a:prstGeom>
          <a:noFill/>
        </p:spPr>
        <p:txBody>
          <a:bodyPr wrap="square" lIns="91440" tIns="45720" rIns="91440" bIns="45720" rtlCol="0" anchor="t">
            <a:spAutoFit/>
          </a:bodyPr>
          <a:lstStyle/>
          <a:p>
            <a:r>
              <a:rPr lang="en-US" sz="3200">
                <a:solidFill>
                  <a:schemeClr val="bg1"/>
                </a:solidFill>
                <a:latin typeface="Candara"/>
              </a:rPr>
              <a:t>Test Your Skills</a:t>
            </a:r>
            <a:endParaRPr lang="en-US">
              <a:solidFill>
                <a:schemeClr val="bg1"/>
              </a:solidFill>
            </a:endParaRPr>
          </a:p>
        </p:txBody>
      </p:sp>
      <p:pic>
        <p:nvPicPr>
          <p:cNvPr id="7" name="Picture 9" descr="A picture containing outdoor, plant&#10;&#10;Description automatically generated">
            <a:extLst>
              <a:ext uri="{FF2B5EF4-FFF2-40B4-BE49-F238E27FC236}">
                <a16:creationId xmlns:a16="http://schemas.microsoft.com/office/drawing/2014/main" id="{C543AA6A-F2DC-65FE-1DF3-48C66B3598B0}"/>
              </a:ext>
            </a:extLst>
          </p:cNvPr>
          <p:cNvPicPr>
            <a:picLocks noChangeAspect="1"/>
          </p:cNvPicPr>
          <p:nvPr/>
        </p:nvPicPr>
        <p:blipFill>
          <a:blip r:embed="rId2"/>
          <a:stretch>
            <a:fillRect/>
          </a:stretch>
        </p:blipFill>
        <p:spPr>
          <a:xfrm>
            <a:off x="3001108" y="303091"/>
            <a:ext cx="8944707" cy="5853234"/>
          </a:xfrm>
          <a:prstGeom prst="rect">
            <a:avLst/>
          </a:prstGeom>
        </p:spPr>
      </p:pic>
      <p:graphicFrame>
        <p:nvGraphicFramePr>
          <p:cNvPr id="2" name="Diagram 1">
            <a:extLst>
              <a:ext uri="{FF2B5EF4-FFF2-40B4-BE49-F238E27FC236}">
                <a16:creationId xmlns:a16="http://schemas.microsoft.com/office/drawing/2014/main" id="{989613F5-4AF6-6467-FF86-803D89FC2832}"/>
              </a:ext>
            </a:extLst>
          </p:cNvPr>
          <p:cNvGraphicFramePr/>
          <p:nvPr>
            <p:extLst>
              <p:ext uri="{D42A27DB-BD31-4B8C-83A1-F6EECF244321}">
                <p14:modId xmlns:p14="http://schemas.microsoft.com/office/powerpoint/2010/main" val="3153304627"/>
              </p:ext>
            </p:extLst>
          </p:nvPr>
        </p:nvGraphicFramePr>
        <p:xfrm>
          <a:off x="0" y="6492875"/>
          <a:ext cx="12192000" cy="3645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753303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8B46CEA-7DA7-9045-D54E-B750202C9327}"/>
              </a:ext>
            </a:extLst>
          </p:cNvPr>
          <p:cNvPicPr>
            <a:picLocks noChangeAspect="1"/>
          </p:cNvPicPr>
          <p:nvPr/>
        </p:nvPicPr>
        <p:blipFill>
          <a:blip r:embed="rId3"/>
          <a:stretch>
            <a:fillRect/>
          </a:stretch>
        </p:blipFill>
        <p:spPr>
          <a:xfrm>
            <a:off x="0" y="-14362"/>
            <a:ext cx="3904343" cy="6507238"/>
          </a:xfrm>
          <a:prstGeom prst="rect">
            <a:avLst/>
          </a:prstGeom>
        </p:spPr>
      </p:pic>
      <p:sp>
        <p:nvSpPr>
          <p:cNvPr id="4" name="Title 1">
            <a:extLst>
              <a:ext uri="{FF2B5EF4-FFF2-40B4-BE49-F238E27FC236}">
                <a16:creationId xmlns:a16="http://schemas.microsoft.com/office/drawing/2014/main" id="{E131439A-083B-3B0E-01D0-A2ACB0344889}"/>
              </a:ext>
            </a:extLst>
          </p:cNvPr>
          <p:cNvSpPr>
            <a:spLocks noGrp="1"/>
          </p:cNvSpPr>
          <p:nvPr>
            <p:ph type="title"/>
          </p:nvPr>
        </p:nvSpPr>
        <p:spPr>
          <a:xfrm>
            <a:off x="4545554" y="259665"/>
            <a:ext cx="6143847" cy="1325563"/>
          </a:xfrm>
        </p:spPr>
        <p:txBody>
          <a:bodyPr/>
          <a:lstStyle/>
          <a:p>
            <a:r>
              <a:rPr lang="en-US">
                <a:solidFill>
                  <a:srgbClr val="EEF8EB"/>
                </a:solidFill>
              </a:rPr>
              <a:t>Cayuga Lake HABs Monitoring Program</a:t>
            </a:r>
          </a:p>
        </p:txBody>
      </p:sp>
      <p:sp>
        <p:nvSpPr>
          <p:cNvPr id="5" name="Content Placeholder 2">
            <a:extLst>
              <a:ext uri="{FF2B5EF4-FFF2-40B4-BE49-F238E27FC236}">
                <a16:creationId xmlns:a16="http://schemas.microsoft.com/office/drawing/2014/main" id="{A82F4D56-D13F-15FD-D131-1822613EE83D}"/>
              </a:ext>
            </a:extLst>
          </p:cNvPr>
          <p:cNvSpPr>
            <a:spLocks noGrp="1"/>
          </p:cNvSpPr>
          <p:nvPr>
            <p:ph idx="1"/>
          </p:nvPr>
        </p:nvSpPr>
        <p:spPr>
          <a:xfrm>
            <a:off x="4634006" y="2092284"/>
            <a:ext cx="7182856" cy="3762265"/>
          </a:xfrm>
        </p:spPr>
        <p:txBody>
          <a:bodyPr>
            <a:normAutofit/>
          </a:bodyPr>
          <a:lstStyle/>
          <a:p>
            <a:pPr lvl="1"/>
            <a:r>
              <a:rPr lang="en-US" sz="3200">
                <a:solidFill>
                  <a:srgbClr val="EEF8EB"/>
                </a:solidFill>
              </a:rPr>
              <a:t>Began in 2018</a:t>
            </a:r>
          </a:p>
          <a:p>
            <a:pPr lvl="1"/>
            <a:r>
              <a:rPr lang="en-US" sz="3200">
                <a:solidFill>
                  <a:srgbClr val="EEF8EB"/>
                </a:solidFill>
              </a:rPr>
              <a:t>Purpose is twofold:</a:t>
            </a:r>
          </a:p>
          <a:p>
            <a:pPr lvl="2"/>
            <a:r>
              <a:rPr lang="en-US" sz="2400">
                <a:solidFill>
                  <a:srgbClr val="EEF8EB"/>
                </a:solidFill>
              </a:rPr>
              <a:t>Provide </a:t>
            </a:r>
            <a:r>
              <a:rPr lang="en-US" sz="2400" b="1">
                <a:solidFill>
                  <a:srgbClr val="EEF8EB"/>
                </a:solidFill>
              </a:rPr>
              <a:t>timely </a:t>
            </a:r>
            <a:r>
              <a:rPr lang="en-US" sz="2400">
                <a:solidFill>
                  <a:srgbClr val="EEF8EB"/>
                </a:solidFill>
              </a:rPr>
              <a:t>public health information on HABs on Cayuga Lake</a:t>
            </a:r>
          </a:p>
          <a:p>
            <a:pPr lvl="2"/>
            <a:r>
              <a:rPr lang="en-US" sz="2400">
                <a:solidFill>
                  <a:srgbClr val="EEF8EB"/>
                </a:solidFill>
              </a:rPr>
              <a:t>Collect data on trends in HAB formation and characteristics on Cayuga Lake to further scientific understanding</a:t>
            </a:r>
          </a:p>
          <a:p>
            <a:endParaRPr lang="en-US">
              <a:solidFill>
                <a:srgbClr val="EEF8EB"/>
              </a:solidFill>
            </a:endParaRPr>
          </a:p>
          <a:p>
            <a:endParaRPr lang="en-US">
              <a:solidFill>
                <a:srgbClr val="EEF8EB"/>
              </a:solidFill>
            </a:endParaRPr>
          </a:p>
        </p:txBody>
      </p:sp>
      <p:pic>
        <p:nvPicPr>
          <p:cNvPr id="2" name="Picture 2" descr="No photo description available.">
            <a:extLst>
              <a:ext uri="{FF2B5EF4-FFF2-40B4-BE49-F238E27FC236}">
                <a16:creationId xmlns:a16="http://schemas.microsoft.com/office/drawing/2014/main" id="{6B62467E-4928-85D4-15FF-39F863D5E5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66306" y="5322729"/>
            <a:ext cx="1063641" cy="106364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ayuga Lake Watershed Network">
            <a:extLst>
              <a:ext uri="{FF2B5EF4-FFF2-40B4-BE49-F238E27FC236}">
                <a16:creationId xmlns:a16="http://schemas.microsoft.com/office/drawing/2014/main" id="{80A8C98F-D01B-BF31-F79D-6257A61DD6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25760" y="5329084"/>
            <a:ext cx="1063641" cy="106364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CA9647B5-89FC-2822-C507-A96EACC157BB}"/>
              </a:ext>
            </a:extLst>
          </p:cNvPr>
          <p:cNvSpPr txBox="1"/>
          <p:nvPr/>
        </p:nvSpPr>
        <p:spPr>
          <a:xfrm>
            <a:off x="1155701" y="2079584"/>
            <a:ext cx="2647042" cy="923330"/>
          </a:xfrm>
          <a:prstGeom prst="rect">
            <a:avLst/>
          </a:prstGeom>
          <a:solidFill>
            <a:srgbClr val="FFFFFF">
              <a:alpha val="80000"/>
            </a:srgbClr>
          </a:solidFill>
        </p:spPr>
        <p:txBody>
          <a:bodyPr wrap="square" rtlCol="0">
            <a:spAutoFit/>
          </a:bodyPr>
          <a:lstStyle/>
          <a:p>
            <a:r>
              <a:rPr lang="en-US"/>
              <a:t>CSI’s publicly available Cayuga Lake HABs map – updated in real time</a:t>
            </a:r>
          </a:p>
        </p:txBody>
      </p:sp>
      <p:pic>
        <p:nvPicPr>
          <p:cNvPr id="16" name="Picture 15" descr="Icon&#10;&#10;Description automatically generated">
            <a:extLst>
              <a:ext uri="{FF2B5EF4-FFF2-40B4-BE49-F238E27FC236}">
                <a16:creationId xmlns:a16="http://schemas.microsoft.com/office/drawing/2014/main" id="{F650361A-5529-34F9-7A46-EC9646D658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11382" y="5353849"/>
            <a:ext cx="1037473" cy="1032521"/>
          </a:xfrm>
          <a:prstGeom prst="rect">
            <a:avLst/>
          </a:prstGeom>
        </p:spPr>
      </p:pic>
      <p:graphicFrame>
        <p:nvGraphicFramePr>
          <p:cNvPr id="3" name="Diagram 2">
            <a:extLst>
              <a:ext uri="{FF2B5EF4-FFF2-40B4-BE49-F238E27FC236}">
                <a16:creationId xmlns:a16="http://schemas.microsoft.com/office/drawing/2014/main" id="{7CF83F1C-00B5-3915-5E4B-5AB96AE7080C}"/>
              </a:ext>
            </a:extLst>
          </p:cNvPr>
          <p:cNvGraphicFramePr/>
          <p:nvPr>
            <p:extLst>
              <p:ext uri="{D42A27DB-BD31-4B8C-83A1-F6EECF244321}">
                <p14:modId xmlns:p14="http://schemas.microsoft.com/office/powerpoint/2010/main" val="3900464607"/>
              </p:ext>
            </p:extLst>
          </p:nvPr>
        </p:nvGraphicFramePr>
        <p:xfrm>
          <a:off x="0" y="6492875"/>
          <a:ext cx="12192000" cy="36455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3746878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descr="Diagram&#10;&#10;Description automatically generated">
            <a:extLst>
              <a:ext uri="{FF2B5EF4-FFF2-40B4-BE49-F238E27FC236}">
                <a16:creationId xmlns:a16="http://schemas.microsoft.com/office/drawing/2014/main" id="{E764E71B-B02F-E04F-CD21-0EF052C4805C}"/>
              </a:ext>
            </a:extLst>
          </p:cNvPr>
          <p:cNvPicPr>
            <a:picLocks noChangeAspect="1"/>
          </p:cNvPicPr>
          <p:nvPr/>
        </p:nvPicPr>
        <p:blipFill rotWithShape="1">
          <a:blip r:embed="rId3">
            <a:extLst>
              <a:ext uri="{28A0092B-C50C-407E-A947-70E740481C1C}">
                <a14:useLocalDpi xmlns:a14="http://schemas.microsoft.com/office/drawing/2010/main" val="0"/>
              </a:ext>
            </a:extLst>
          </a:blip>
          <a:srcRect l="5892" t="6977" r="8992" b="18449"/>
          <a:stretch/>
        </p:blipFill>
        <p:spPr>
          <a:xfrm>
            <a:off x="437706" y="377740"/>
            <a:ext cx="8738191" cy="5741900"/>
          </a:xfrm>
          <a:prstGeom prst="rect">
            <a:avLst/>
          </a:prstGeom>
        </p:spPr>
      </p:pic>
      <p:sp>
        <p:nvSpPr>
          <p:cNvPr id="14" name="TextBox 13">
            <a:extLst>
              <a:ext uri="{FF2B5EF4-FFF2-40B4-BE49-F238E27FC236}">
                <a16:creationId xmlns:a16="http://schemas.microsoft.com/office/drawing/2014/main" id="{BDC4C3DF-1826-4701-AC9E-4E8E4B3BDF74}"/>
              </a:ext>
            </a:extLst>
          </p:cNvPr>
          <p:cNvSpPr txBox="1"/>
          <p:nvPr/>
        </p:nvSpPr>
        <p:spPr>
          <a:xfrm>
            <a:off x="9310577" y="4156140"/>
            <a:ext cx="2881423" cy="1384995"/>
          </a:xfrm>
          <a:prstGeom prst="rect">
            <a:avLst/>
          </a:prstGeom>
          <a:noFill/>
        </p:spPr>
        <p:txBody>
          <a:bodyPr wrap="square" rtlCol="0">
            <a:spAutoFit/>
          </a:bodyPr>
          <a:lstStyle/>
          <a:p>
            <a:r>
              <a:rPr lang="en-US" sz="1400" dirty="0">
                <a:solidFill>
                  <a:srgbClr val="EEF8EB"/>
                </a:solidFill>
                <a:latin typeface="Quire Sans" panose="020B0502040204020203" pitchFamily="34" charset="0"/>
                <a:cs typeface="Quire Sans" panose="020B0502040204020203" pitchFamily="34" charset="0"/>
              </a:rPr>
              <a:t>Note: “harrier” comes from the verb harry, to harass or attack repeatedly. As in “a harrier hawk attacks small game.” This term was applied to our HABs volunteers to describe their vigilance.</a:t>
            </a:r>
          </a:p>
        </p:txBody>
      </p:sp>
      <p:graphicFrame>
        <p:nvGraphicFramePr>
          <p:cNvPr id="2" name="Diagram 1">
            <a:extLst>
              <a:ext uri="{FF2B5EF4-FFF2-40B4-BE49-F238E27FC236}">
                <a16:creationId xmlns:a16="http://schemas.microsoft.com/office/drawing/2014/main" id="{FC205B3F-9324-00BA-F845-5E16DFA5ED05}"/>
              </a:ext>
            </a:extLst>
          </p:cNvPr>
          <p:cNvGraphicFramePr/>
          <p:nvPr>
            <p:extLst>
              <p:ext uri="{D42A27DB-BD31-4B8C-83A1-F6EECF244321}">
                <p14:modId xmlns:p14="http://schemas.microsoft.com/office/powerpoint/2010/main" val="606202622"/>
              </p:ext>
            </p:extLst>
          </p:nvPr>
        </p:nvGraphicFramePr>
        <p:xfrm>
          <a:off x="0" y="6492875"/>
          <a:ext cx="12192000" cy="3645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Rectangle 4">
            <a:extLst>
              <a:ext uri="{FF2B5EF4-FFF2-40B4-BE49-F238E27FC236}">
                <a16:creationId xmlns:a16="http://schemas.microsoft.com/office/drawing/2014/main" id="{24FF885C-DA8A-E21D-1A37-F3B889013A6E}"/>
              </a:ext>
            </a:extLst>
          </p:cNvPr>
          <p:cNvSpPr/>
          <p:nvPr/>
        </p:nvSpPr>
        <p:spPr>
          <a:xfrm>
            <a:off x="66850" y="5927432"/>
            <a:ext cx="1441275" cy="471815"/>
          </a:xfrm>
          <a:prstGeom prst="rect">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a:extLst>
              <a:ext uri="{FF2B5EF4-FFF2-40B4-BE49-F238E27FC236}">
                <a16:creationId xmlns:a16="http://schemas.microsoft.com/office/drawing/2014/main" id="{A117A208-FE92-ADF9-3B18-2BBEE714806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5229" y="5968086"/>
            <a:ext cx="1335631" cy="431162"/>
          </a:xfrm>
          <a:prstGeom prst="rect">
            <a:avLst/>
          </a:prstGeom>
        </p:spPr>
      </p:pic>
    </p:spTree>
    <p:extLst>
      <p:ext uri="{BB962C8B-B14F-4D97-AF65-F5344CB8AC3E}">
        <p14:creationId xmlns:p14="http://schemas.microsoft.com/office/powerpoint/2010/main" val="41390180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BDC4C3DF-1826-4701-AC9E-4E8E4B3BDF74}"/>
              </a:ext>
            </a:extLst>
          </p:cNvPr>
          <p:cNvSpPr txBox="1"/>
          <p:nvPr/>
        </p:nvSpPr>
        <p:spPr>
          <a:xfrm>
            <a:off x="10011270" y="1881899"/>
            <a:ext cx="2065375" cy="1169551"/>
          </a:xfrm>
          <a:prstGeom prst="rect">
            <a:avLst/>
          </a:prstGeom>
          <a:noFill/>
        </p:spPr>
        <p:txBody>
          <a:bodyPr wrap="square" rtlCol="0">
            <a:spAutoFit/>
          </a:bodyPr>
          <a:lstStyle/>
          <a:p>
            <a:r>
              <a:rPr lang="en-US" sz="1400" dirty="0">
                <a:solidFill>
                  <a:srgbClr val="EEF8EB"/>
                </a:solidFill>
                <a:latin typeface="Quire Sans" panose="020B0502040204020203" pitchFamily="34" charset="0"/>
                <a:cs typeface="Quire Sans" panose="020B0502040204020203" pitchFamily="34" charset="0"/>
              </a:rPr>
              <a:t>*Chlorophyll </a:t>
            </a:r>
            <a:r>
              <a:rPr lang="en-US" sz="1400" i="1" dirty="0">
                <a:solidFill>
                  <a:srgbClr val="EEF8EB"/>
                </a:solidFill>
                <a:latin typeface="Quire Sans" panose="020B0502040204020203" pitchFamily="34" charset="0"/>
                <a:cs typeface="Quire Sans" panose="020B0502040204020203" pitchFamily="34" charset="0"/>
              </a:rPr>
              <a:t>a</a:t>
            </a:r>
            <a:r>
              <a:rPr lang="en-US" sz="1400" dirty="0">
                <a:solidFill>
                  <a:srgbClr val="EEF8EB"/>
                </a:solidFill>
                <a:latin typeface="Quire Sans" panose="020B0502040204020203" pitchFamily="34" charset="0"/>
                <a:cs typeface="Quire Sans" panose="020B0502040204020203" pitchFamily="34" charset="0"/>
              </a:rPr>
              <a:t> can stem from organisms besides cyanobacteria, making this a </a:t>
            </a:r>
            <a:r>
              <a:rPr lang="en-US" sz="1400" i="1" dirty="0">
                <a:solidFill>
                  <a:srgbClr val="EEF8EB"/>
                </a:solidFill>
                <a:latin typeface="Quire Sans" panose="020B0502040204020203" pitchFamily="34" charset="0"/>
                <a:cs typeface="Quire Sans" panose="020B0502040204020203" pitchFamily="34" charset="0"/>
              </a:rPr>
              <a:t>rough</a:t>
            </a:r>
            <a:r>
              <a:rPr lang="en-US" sz="1400" dirty="0">
                <a:solidFill>
                  <a:srgbClr val="EEF8EB"/>
                </a:solidFill>
                <a:latin typeface="Quire Sans" panose="020B0502040204020203" pitchFamily="34" charset="0"/>
                <a:cs typeface="Quire Sans" panose="020B0502040204020203" pitchFamily="34" charset="0"/>
              </a:rPr>
              <a:t> estimate of bloom density</a:t>
            </a:r>
          </a:p>
        </p:txBody>
      </p:sp>
      <p:pic>
        <p:nvPicPr>
          <p:cNvPr id="7" name="Picture 6" descr="Diagram&#10;&#10;Description automatically generated">
            <a:extLst>
              <a:ext uri="{FF2B5EF4-FFF2-40B4-BE49-F238E27FC236}">
                <a16:creationId xmlns:a16="http://schemas.microsoft.com/office/drawing/2014/main" id="{80C88E60-3C96-2186-6EF7-2F0C688E68BB}"/>
              </a:ext>
            </a:extLst>
          </p:cNvPr>
          <p:cNvPicPr>
            <a:picLocks noChangeAspect="1"/>
          </p:cNvPicPr>
          <p:nvPr/>
        </p:nvPicPr>
        <p:blipFill rotWithShape="1">
          <a:blip r:embed="rId3">
            <a:extLst>
              <a:ext uri="{28A0092B-C50C-407E-A947-70E740481C1C}">
                <a14:useLocalDpi xmlns:a14="http://schemas.microsoft.com/office/drawing/2010/main" val="0"/>
              </a:ext>
            </a:extLst>
          </a:blip>
          <a:srcRect t="4009" r="4806" b="28527"/>
          <a:stretch/>
        </p:blipFill>
        <p:spPr>
          <a:xfrm>
            <a:off x="307013" y="688747"/>
            <a:ext cx="9464000" cy="5030351"/>
          </a:xfrm>
          <a:prstGeom prst="rect">
            <a:avLst/>
          </a:prstGeom>
        </p:spPr>
      </p:pic>
      <p:sp>
        <p:nvSpPr>
          <p:cNvPr id="4" name="TextBox 3">
            <a:extLst>
              <a:ext uri="{FF2B5EF4-FFF2-40B4-BE49-F238E27FC236}">
                <a16:creationId xmlns:a16="http://schemas.microsoft.com/office/drawing/2014/main" id="{87093BE7-4BC1-C391-E4B8-34D2DC460ECA}"/>
              </a:ext>
            </a:extLst>
          </p:cNvPr>
          <p:cNvSpPr txBox="1"/>
          <p:nvPr/>
        </p:nvSpPr>
        <p:spPr>
          <a:xfrm>
            <a:off x="10007008" y="3171724"/>
            <a:ext cx="2184992" cy="1600438"/>
          </a:xfrm>
          <a:prstGeom prst="rect">
            <a:avLst/>
          </a:prstGeom>
          <a:noFill/>
        </p:spPr>
        <p:txBody>
          <a:bodyPr wrap="square" rtlCol="0">
            <a:spAutoFit/>
          </a:bodyPr>
          <a:lstStyle/>
          <a:p>
            <a:r>
              <a:rPr lang="en-US" sz="1400" dirty="0">
                <a:solidFill>
                  <a:srgbClr val="EEF8EB"/>
                </a:solidFill>
                <a:latin typeface="Quire Sans" panose="020B0502040204020203" pitchFamily="34" charset="0"/>
                <a:cs typeface="Quire Sans" panose="020B0502040204020203" pitchFamily="34" charset="0"/>
              </a:rPr>
              <a:t>**Microcystin is only one of the possible cyanotoxins generated by cyanobacteria. It is a measure of toxicity </a:t>
            </a:r>
            <a:r>
              <a:rPr lang="en-US" sz="1400" i="1" dirty="0">
                <a:solidFill>
                  <a:srgbClr val="EEF8EB"/>
                </a:solidFill>
                <a:latin typeface="Quire Sans" panose="020B0502040204020203" pitchFamily="34" charset="0"/>
                <a:cs typeface="Quire Sans" panose="020B0502040204020203" pitchFamily="34" charset="0"/>
              </a:rPr>
              <a:t>from microcystin toxin</a:t>
            </a:r>
            <a:r>
              <a:rPr lang="en-US" sz="1400" dirty="0">
                <a:solidFill>
                  <a:srgbClr val="EEF8EB"/>
                </a:solidFill>
                <a:latin typeface="Quire Sans" panose="020B0502040204020203" pitchFamily="34" charset="0"/>
                <a:cs typeface="Quire Sans" panose="020B0502040204020203" pitchFamily="34" charset="0"/>
              </a:rPr>
              <a:t>, not of toxicity overall</a:t>
            </a:r>
          </a:p>
        </p:txBody>
      </p:sp>
      <p:graphicFrame>
        <p:nvGraphicFramePr>
          <p:cNvPr id="2" name="Diagram 1">
            <a:extLst>
              <a:ext uri="{FF2B5EF4-FFF2-40B4-BE49-F238E27FC236}">
                <a16:creationId xmlns:a16="http://schemas.microsoft.com/office/drawing/2014/main" id="{0EEC6C5A-17DD-B2BD-8209-C604802926D9}"/>
              </a:ext>
            </a:extLst>
          </p:cNvPr>
          <p:cNvGraphicFramePr/>
          <p:nvPr>
            <p:extLst>
              <p:ext uri="{D42A27DB-BD31-4B8C-83A1-F6EECF244321}">
                <p14:modId xmlns:p14="http://schemas.microsoft.com/office/powerpoint/2010/main" val="182165318"/>
              </p:ext>
            </p:extLst>
          </p:nvPr>
        </p:nvGraphicFramePr>
        <p:xfrm>
          <a:off x="0" y="6492875"/>
          <a:ext cx="12192000" cy="3645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Rectangle 8">
            <a:extLst>
              <a:ext uri="{FF2B5EF4-FFF2-40B4-BE49-F238E27FC236}">
                <a16:creationId xmlns:a16="http://schemas.microsoft.com/office/drawing/2014/main" id="{635266EE-BA1C-F179-7A7B-9742792E6CDA}"/>
              </a:ext>
            </a:extLst>
          </p:cNvPr>
          <p:cNvSpPr/>
          <p:nvPr/>
        </p:nvSpPr>
        <p:spPr>
          <a:xfrm>
            <a:off x="66850" y="5927432"/>
            <a:ext cx="1441275" cy="471815"/>
          </a:xfrm>
          <a:prstGeom prst="rect">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 name="Picture 9">
            <a:extLst>
              <a:ext uri="{FF2B5EF4-FFF2-40B4-BE49-F238E27FC236}">
                <a16:creationId xmlns:a16="http://schemas.microsoft.com/office/drawing/2014/main" id="{7B857342-B270-4389-7D42-AF5802CCC4C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5229" y="5968086"/>
            <a:ext cx="1335631" cy="431162"/>
          </a:xfrm>
          <a:prstGeom prst="rect">
            <a:avLst/>
          </a:prstGeom>
        </p:spPr>
      </p:pic>
    </p:spTree>
    <p:extLst>
      <p:ext uri="{BB962C8B-B14F-4D97-AF65-F5344CB8AC3E}">
        <p14:creationId xmlns:p14="http://schemas.microsoft.com/office/powerpoint/2010/main" val="22389960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0C97A-5832-3553-AD72-3DA6F34281FB}"/>
              </a:ext>
            </a:extLst>
          </p:cNvPr>
          <p:cNvSpPr>
            <a:spLocks noGrp="1"/>
          </p:cNvSpPr>
          <p:nvPr>
            <p:ph type="title"/>
          </p:nvPr>
        </p:nvSpPr>
        <p:spPr>
          <a:xfrm>
            <a:off x="762001" y="803325"/>
            <a:ext cx="5314536" cy="1325563"/>
          </a:xfrm>
        </p:spPr>
        <p:txBody>
          <a:bodyPr>
            <a:normAutofit/>
          </a:bodyPr>
          <a:lstStyle/>
          <a:p>
            <a:r>
              <a:rPr lang="en-US" sz="4000"/>
              <a:t>Three Part Training</a:t>
            </a:r>
          </a:p>
        </p:txBody>
      </p:sp>
      <p:sp>
        <p:nvSpPr>
          <p:cNvPr id="10" name="Freeform: Shape 9">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E93E01EE-DB51-9528-4247-9C48FAB32378}"/>
              </a:ext>
            </a:extLst>
          </p:cNvPr>
          <p:cNvPicPr>
            <a:picLocks noChangeAspect="1"/>
          </p:cNvPicPr>
          <p:nvPr/>
        </p:nvPicPr>
        <p:blipFill>
          <a:blip r:embed="rId3">
            <a:extLst>
              <a:ext uri="{28A0092B-C50C-407E-A947-70E740481C1C}">
                <a14:useLocalDpi xmlns:a14="http://schemas.microsoft.com/office/drawing/2010/main" val="0"/>
              </a:ext>
            </a:extLst>
          </a:blip>
          <a:srcRect l="13913" r="13913"/>
          <a:stretch/>
        </p:blipFill>
        <p:spPr>
          <a:xfrm>
            <a:off x="6772274" y="0"/>
            <a:ext cx="5442585" cy="5654938"/>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graphicFrame>
        <p:nvGraphicFramePr>
          <p:cNvPr id="5" name="Content Placeholder 2">
            <a:extLst>
              <a:ext uri="{FF2B5EF4-FFF2-40B4-BE49-F238E27FC236}">
                <a16:creationId xmlns:a16="http://schemas.microsoft.com/office/drawing/2014/main" id="{4468CF7B-D0F5-10EE-1A8D-627FA3C5F124}"/>
              </a:ext>
            </a:extLst>
          </p:cNvPr>
          <p:cNvGraphicFramePr>
            <a:graphicFrameLocks noGrp="1"/>
          </p:cNvGraphicFramePr>
          <p:nvPr>
            <p:ph idx="1"/>
            <p:extLst>
              <p:ext uri="{D42A27DB-BD31-4B8C-83A1-F6EECF244321}">
                <p14:modId xmlns:p14="http://schemas.microsoft.com/office/powerpoint/2010/main" val="404524053"/>
              </p:ext>
            </p:extLst>
          </p:nvPr>
        </p:nvGraphicFramePr>
        <p:xfrm>
          <a:off x="431074" y="1846216"/>
          <a:ext cx="6022536" cy="461554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extBox 2">
            <a:extLst>
              <a:ext uri="{FF2B5EF4-FFF2-40B4-BE49-F238E27FC236}">
                <a16:creationId xmlns:a16="http://schemas.microsoft.com/office/drawing/2014/main" id="{2D81059D-2618-4CC1-903F-6941C08C00B9}"/>
              </a:ext>
            </a:extLst>
          </p:cNvPr>
          <p:cNvSpPr txBox="1"/>
          <p:nvPr/>
        </p:nvSpPr>
        <p:spPr>
          <a:xfrm>
            <a:off x="7785100" y="6488668"/>
            <a:ext cx="4396661" cy="369332"/>
          </a:xfrm>
          <a:prstGeom prst="rect">
            <a:avLst/>
          </a:prstGeom>
          <a:solidFill>
            <a:srgbClr val="000000">
              <a:alpha val="40000"/>
            </a:srgbClr>
          </a:solidFill>
        </p:spPr>
        <p:txBody>
          <a:bodyPr wrap="square" rtlCol="0">
            <a:spAutoFit/>
          </a:bodyPr>
          <a:lstStyle/>
          <a:p>
            <a:r>
              <a:rPr lang="en-US"/>
              <a:t>Photo by Jeanne Sullivan, CSI HABs volunteer</a:t>
            </a:r>
          </a:p>
        </p:txBody>
      </p:sp>
    </p:spTree>
    <p:extLst>
      <p:ext uri="{BB962C8B-B14F-4D97-AF65-F5344CB8AC3E}">
        <p14:creationId xmlns:p14="http://schemas.microsoft.com/office/powerpoint/2010/main" val="3826228476"/>
      </p:ext>
    </p:extLst>
  </p:cSld>
  <p:clrMapOvr>
    <a:overrideClrMapping bg1="dk1" tx1="lt1" bg2="dk2" tx2="lt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descr="Diagram&#10;&#10;Description automatically generated">
            <a:extLst>
              <a:ext uri="{FF2B5EF4-FFF2-40B4-BE49-F238E27FC236}">
                <a16:creationId xmlns:a16="http://schemas.microsoft.com/office/drawing/2014/main" id="{E764E71B-B02F-E04F-CD21-0EF052C4805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8099" b="42969" l="42188" r="61035">
                        <a14:foregroundMark x1="50488" y1="18359" x2="52441" y2="18620"/>
                        <a14:foregroundMark x1="42188" y1="35938" x2="42480" y2="35938"/>
                        <a14:foregroundMark x1="50879" y1="42057" x2="51465" y2="42969"/>
                        <a14:foregroundMark x1="60742" y1="35677" x2="61035" y2="35938"/>
                      </a14:backgroundRemoval>
                    </a14:imgEffect>
                  </a14:imgLayer>
                </a14:imgProps>
              </a:ext>
              <a:ext uri="{28A0092B-C50C-407E-A947-70E740481C1C}">
                <a14:useLocalDpi xmlns:a14="http://schemas.microsoft.com/office/drawing/2010/main" val="0"/>
              </a:ext>
            </a:extLst>
          </a:blip>
          <a:srcRect l="40571" t="15859" r="36820" b="54678"/>
          <a:stretch/>
        </p:blipFill>
        <p:spPr>
          <a:xfrm>
            <a:off x="547985" y="1487712"/>
            <a:ext cx="2321171" cy="2268549"/>
          </a:xfrm>
          <a:prstGeom prst="rect">
            <a:avLst/>
          </a:prstGeom>
        </p:spPr>
      </p:pic>
      <p:sp>
        <p:nvSpPr>
          <p:cNvPr id="2" name="Title 1">
            <a:extLst>
              <a:ext uri="{FF2B5EF4-FFF2-40B4-BE49-F238E27FC236}">
                <a16:creationId xmlns:a16="http://schemas.microsoft.com/office/drawing/2014/main" id="{42B86552-BC69-586E-ED18-41B92F713501}"/>
              </a:ext>
            </a:extLst>
          </p:cNvPr>
          <p:cNvSpPr>
            <a:spLocks noGrp="1"/>
          </p:cNvSpPr>
          <p:nvPr>
            <p:ph type="title"/>
          </p:nvPr>
        </p:nvSpPr>
        <p:spPr>
          <a:xfrm>
            <a:off x="547985" y="306558"/>
            <a:ext cx="6143847" cy="1325563"/>
          </a:xfrm>
        </p:spPr>
        <p:txBody>
          <a:bodyPr/>
          <a:lstStyle/>
          <a:p>
            <a:r>
              <a:rPr lang="en-US">
                <a:solidFill>
                  <a:srgbClr val="EEF8EB"/>
                </a:solidFill>
              </a:rPr>
              <a:t>How to Monitor for HABs</a:t>
            </a:r>
          </a:p>
        </p:txBody>
      </p:sp>
      <p:sp>
        <p:nvSpPr>
          <p:cNvPr id="3" name="Content Placeholder 2">
            <a:extLst>
              <a:ext uri="{FF2B5EF4-FFF2-40B4-BE49-F238E27FC236}">
                <a16:creationId xmlns:a16="http://schemas.microsoft.com/office/drawing/2014/main" id="{34056E7B-0FAA-AB6D-6C8C-68669AD1D1E9}"/>
              </a:ext>
            </a:extLst>
          </p:cNvPr>
          <p:cNvSpPr>
            <a:spLocks noGrp="1"/>
          </p:cNvSpPr>
          <p:nvPr>
            <p:ph idx="1"/>
          </p:nvPr>
        </p:nvSpPr>
        <p:spPr>
          <a:xfrm>
            <a:off x="2117710" y="2181365"/>
            <a:ext cx="7682781" cy="3762265"/>
          </a:xfrm>
        </p:spPr>
        <p:txBody>
          <a:bodyPr>
            <a:normAutofit/>
          </a:bodyPr>
          <a:lstStyle/>
          <a:p>
            <a:pPr lvl="1"/>
            <a:r>
              <a:rPr lang="en-US" sz="3200">
                <a:solidFill>
                  <a:srgbClr val="EEF8EB"/>
                </a:solidFill>
              </a:rPr>
              <a:t>Survey your shoreline </a:t>
            </a:r>
            <a:r>
              <a:rPr lang="en-US" sz="3200" b="1">
                <a:solidFill>
                  <a:srgbClr val="EEF8EB"/>
                </a:solidFill>
              </a:rPr>
              <a:t>weekly</a:t>
            </a:r>
            <a:r>
              <a:rPr lang="en-US" sz="3200">
                <a:solidFill>
                  <a:srgbClr val="EEF8EB"/>
                </a:solidFill>
              </a:rPr>
              <a:t> from:</a:t>
            </a:r>
          </a:p>
          <a:p>
            <a:pPr marL="457200" lvl="1" indent="0">
              <a:buNone/>
            </a:pPr>
            <a:r>
              <a:rPr lang="en-US" sz="3200">
                <a:solidFill>
                  <a:srgbClr val="EEF8EB"/>
                </a:solidFill>
              </a:rPr>
              <a:t>		July 1 – September 31</a:t>
            </a:r>
          </a:p>
        </p:txBody>
      </p:sp>
      <p:pic>
        <p:nvPicPr>
          <p:cNvPr id="5" name="Graphic 4" descr="Kayak outline">
            <a:extLst>
              <a:ext uri="{FF2B5EF4-FFF2-40B4-BE49-F238E27FC236}">
                <a16:creationId xmlns:a16="http://schemas.microsoft.com/office/drawing/2014/main" id="{95750F88-6F4A-1686-D2C8-E02FA988C82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638800" y="2971800"/>
            <a:ext cx="914400" cy="914400"/>
          </a:xfrm>
          <a:prstGeom prst="rect">
            <a:avLst/>
          </a:prstGeom>
        </p:spPr>
      </p:pic>
      <p:pic>
        <p:nvPicPr>
          <p:cNvPr id="11" name="Graphic 10" descr="Kayak with solid fill">
            <a:extLst>
              <a:ext uri="{FF2B5EF4-FFF2-40B4-BE49-F238E27FC236}">
                <a16:creationId xmlns:a16="http://schemas.microsoft.com/office/drawing/2014/main" id="{1CC80359-1DB6-46F1-2B9A-C7553F6334A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286427" y="3886200"/>
            <a:ext cx="1867318" cy="1867318"/>
          </a:xfrm>
          <a:prstGeom prst="rect">
            <a:avLst/>
          </a:prstGeom>
        </p:spPr>
      </p:pic>
      <p:pic>
        <p:nvPicPr>
          <p:cNvPr id="13" name="Graphic 12" descr="Shoe footprints with solid fill">
            <a:extLst>
              <a:ext uri="{FF2B5EF4-FFF2-40B4-BE49-F238E27FC236}">
                <a16:creationId xmlns:a16="http://schemas.microsoft.com/office/drawing/2014/main" id="{4ECD4883-42C0-6873-46CA-0DE39E117B4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322462" y="4119824"/>
            <a:ext cx="1283770" cy="1283770"/>
          </a:xfrm>
          <a:prstGeom prst="rect">
            <a:avLst/>
          </a:prstGeom>
        </p:spPr>
      </p:pic>
      <p:graphicFrame>
        <p:nvGraphicFramePr>
          <p:cNvPr id="15" name="Diagram 14">
            <a:extLst>
              <a:ext uri="{FF2B5EF4-FFF2-40B4-BE49-F238E27FC236}">
                <a16:creationId xmlns:a16="http://schemas.microsoft.com/office/drawing/2014/main" id="{398ADA73-084D-DECD-B66C-136A55B0FD98}"/>
              </a:ext>
            </a:extLst>
          </p:cNvPr>
          <p:cNvGraphicFramePr/>
          <p:nvPr>
            <p:extLst>
              <p:ext uri="{D42A27DB-BD31-4B8C-83A1-F6EECF244321}">
                <p14:modId xmlns:p14="http://schemas.microsoft.com/office/powerpoint/2010/main" val="606202622"/>
              </p:ext>
            </p:extLst>
          </p:nvPr>
        </p:nvGraphicFramePr>
        <p:xfrm>
          <a:off x="0" y="6492875"/>
          <a:ext cx="12192000" cy="364550"/>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pic>
        <p:nvPicPr>
          <p:cNvPr id="16" name="Picture 15">
            <a:extLst>
              <a:ext uri="{FF2B5EF4-FFF2-40B4-BE49-F238E27FC236}">
                <a16:creationId xmlns:a16="http://schemas.microsoft.com/office/drawing/2014/main" id="{54F5AAB0-ED2E-501D-209C-C5F0050D15ED}"/>
              </a:ext>
            </a:extLst>
          </p:cNvPr>
          <p:cNvPicPr>
            <a:picLocks noChangeAspect="1"/>
          </p:cNvPicPr>
          <p:nvPr/>
        </p:nvPicPr>
        <p:blipFill>
          <a:blip r:embed="rId16"/>
          <a:stretch>
            <a:fillRect/>
          </a:stretch>
        </p:blipFill>
        <p:spPr>
          <a:xfrm>
            <a:off x="8950433" y="1819946"/>
            <a:ext cx="2868834" cy="2868834"/>
          </a:xfrm>
          <a:prstGeom prst="rect">
            <a:avLst/>
          </a:prstGeom>
        </p:spPr>
      </p:pic>
      <p:sp>
        <p:nvSpPr>
          <p:cNvPr id="17" name="Content Placeholder 2">
            <a:extLst>
              <a:ext uri="{FF2B5EF4-FFF2-40B4-BE49-F238E27FC236}">
                <a16:creationId xmlns:a16="http://schemas.microsoft.com/office/drawing/2014/main" id="{1AA0C26D-0FED-042A-E324-D6388321C2D8}"/>
              </a:ext>
            </a:extLst>
          </p:cNvPr>
          <p:cNvSpPr txBox="1">
            <a:spLocks/>
          </p:cNvSpPr>
          <p:nvPr/>
        </p:nvSpPr>
        <p:spPr>
          <a:xfrm>
            <a:off x="9088613" y="4789162"/>
            <a:ext cx="2592474" cy="8141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rgbClr val="EEF8EB"/>
                </a:solidFill>
              </a:rPr>
              <a:t>HABs sampling kit</a:t>
            </a:r>
          </a:p>
        </p:txBody>
      </p:sp>
      <p:sp>
        <p:nvSpPr>
          <p:cNvPr id="14" name="Rectangle 13">
            <a:extLst>
              <a:ext uri="{FF2B5EF4-FFF2-40B4-BE49-F238E27FC236}">
                <a16:creationId xmlns:a16="http://schemas.microsoft.com/office/drawing/2014/main" id="{D5AAD27A-18C7-6A8C-C1A3-34B0DC2BAE9B}"/>
              </a:ext>
            </a:extLst>
          </p:cNvPr>
          <p:cNvSpPr/>
          <p:nvPr/>
        </p:nvSpPr>
        <p:spPr>
          <a:xfrm>
            <a:off x="66850" y="5927432"/>
            <a:ext cx="1441275" cy="471815"/>
          </a:xfrm>
          <a:prstGeom prst="rect">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8" name="Picture 17">
            <a:extLst>
              <a:ext uri="{FF2B5EF4-FFF2-40B4-BE49-F238E27FC236}">
                <a16:creationId xmlns:a16="http://schemas.microsoft.com/office/drawing/2014/main" id="{A9B6D6B6-01D5-FBB6-F3F1-6A3CF37FEE9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5229" y="5968086"/>
            <a:ext cx="1335631" cy="431162"/>
          </a:xfrm>
          <a:prstGeom prst="rect">
            <a:avLst/>
          </a:prstGeom>
        </p:spPr>
      </p:pic>
    </p:spTree>
    <p:extLst>
      <p:ext uri="{BB962C8B-B14F-4D97-AF65-F5344CB8AC3E}">
        <p14:creationId xmlns:p14="http://schemas.microsoft.com/office/powerpoint/2010/main" val="17256377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86552-BC69-586E-ED18-41B92F713501}"/>
              </a:ext>
            </a:extLst>
          </p:cNvPr>
          <p:cNvSpPr>
            <a:spLocks noGrp="1"/>
          </p:cNvSpPr>
          <p:nvPr>
            <p:ph type="title"/>
          </p:nvPr>
        </p:nvSpPr>
        <p:spPr>
          <a:xfrm>
            <a:off x="547985" y="306558"/>
            <a:ext cx="6143847" cy="1325563"/>
          </a:xfrm>
        </p:spPr>
        <p:txBody>
          <a:bodyPr/>
          <a:lstStyle/>
          <a:p>
            <a:r>
              <a:rPr lang="en-US">
                <a:solidFill>
                  <a:srgbClr val="EEF8EB"/>
                </a:solidFill>
              </a:rPr>
              <a:t>How to Monitor for HABs</a:t>
            </a:r>
          </a:p>
        </p:txBody>
      </p:sp>
      <p:sp>
        <p:nvSpPr>
          <p:cNvPr id="3" name="Content Placeholder 2">
            <a:extLst>
              <a:ext uri="{FF2B5EF4-FFF2-40B4-BE49-F238E27FC236}">
                <a16:creationId xmlns:a16="http://schemas.microsoft.com/office/drawing/2014/main" id="{34056E7B-0FAA-AB6D-6C8C-68669AD1D1E9}"/>
              </a:ext>
            </a:extLst>
          </p:cNvPr>
          <p:cNvSpPr>
            <a:spLocks noGrp="1"/>
          </p:cNvSpPr>
          <p:nvPr>
            <p:ph idx="1"/>
          </p:nvPr>
        </p:nvSpPr>
        <p:spPr>
          <a:xfrm>
            <a:off x="839896" y="1724196"/>
            <a:ext cx="5907983" cy="3762265"/>
          </a:xfrm>
        </p:spPr>
        <p:txBody>
          <a:bodyPr>
            <a:normAutofit/>
          </a:bodyPr>
          <a:lstStyle/>
          <a:p>
            <a:pPr marL="457200" lvl="1" indent="0">
              <a:buNone/>
            </a:pPr>
            <a:r>
              <a:rPr lang="en-US" sz="3200">
                <a:solidFill>
                  <a:srgbClr val="EEF8EB"/>
                </a:solidFill>
              </a:rPr>
              <a:t>Report back to CSI</a:t>
            </a:r>
          </a:p>
          <a:p>
            <a:pPr marL="457200" lvl="1" indent="0">
              <a:buNone/>
            </a:pPr>
            <a:r>
              <a:rPr lang="en-US" sz="3200">
                <a:solidFill>
                  <a:srgbClr val="EEF8EB"/>
                </a:solidFill>
              </a:rPr>
              <a:t>	If you </a:t>
            </a:r>
            <a:r>
              <a:rPr lang="en-US" sz="3200" b="1">
                <a:solidFill>
                  <a:srgbClr val="EEF8EB"/>
                </a:solidFill>
              </a:rPr>
              <a:t>do not </a:t>
            </a:r>
            <a:r>
              <a:rPr lang="en-US" sz="3200">
                <a:solidFill>
                  <a:srgbClr val="EEF8EB"/>
                </a:solidFill>
              </a:rPr>
              <a:t>see a bloom, complete our </a:t>
            </a:r>
            <a:r>
              <a:rPr lang="en-US" sz="3200" b="1">
                <a:solidFill>
                  <a:srgbClr val="EEF8EB"/>
                </a:solidFill>
              </a:rPr>
              <a:t>No Bloom Report</a:t>
            </a:r>
            <a:endParaRPr lang="en-US" sz="2400" b="1">
              <a:solidFill>
                <a:srgbClr val="EEF8EB"/>
              </a:solidFill>
            </a:endParaRPr>
          </a:p>
        </p:txBody>
      </p:sp>
      <p:pic>
        <p:nvPicPr>
          <p:cNvPr id="4" name="Picture 3" descr="Diagram&#10;&#10;Description automatically generated">
            <a:extLst>
              <a:ext uri="{FF2B5EF4-FFF2-40B4-BE49-F238E27FC236}">
                <a16:creationId xmlns:a16="http://schemas.microsoft.com/office/drawing/2014/main" id="{20CB2FF9-FA3C-8215-8AA0-2A40EC143AF8}"/>
              </a:ext>
            </a:extLst>
          </p:cNvPr>
          <p:cNvPicPr>
            <a:picLocks noChangeAspect="1"/>
          </p:cNvPicPr>
          <p:nvPr/>
        </p:nvPicPr>
        <p:blipFill rotWithShape="1">
          <a:blip r:embed="rId3">
            <a:extLst>
              <a:ext uri="{28A0092B-C50C-407E-A947-70E740481C1C}">
                <a14:useLocalDpi xmlns:a14="http://schemas.microsoft.com/office/drawing/2010/main" val="0"/>
              </a:ext>
            </a:extLst>
          </a:blip>
          <a:srcRect l="18757" t="30402" r="66284" b="49144"/>
          <a:stretch/>
        </p:blipFill>
        <p:spPr>
          <a:xfrm>
            <a:off x="2555631" y="3546505"/>
            <a:ext cx="2485292" cy="2548688"/>
          </a:xfrm>
          <a:prstGeom prst="rect">
            <a:avLst/>
          </a:prstGeom>
        </p:spPr>
      </p:pic>
      <p:pic>
        <p:nvPicPr>
          <p:cNvPr id="7" name="Picture 6">
            <a:extLst>
              <a:ext uri="{FF2B5EF4-FFF2-40B4-BE49-F238E27FC236}">
                <a16:creationId xmlns:a16="http://schemas.microsoft.com/office/drawing/2014/main" id="{51B88CDB-C972-E6A7-CB7A-DC6E9AFFA7D6}"/>
              </a:ext>
            </a:extLst>
          </p:cNvPr>
          <p:cNvPicPr>
            <a:picLocks noChangeAspect="1"/>
          </p:cNvPicPr>
          <p:nvPr/>
        </p:nvPicPr>
        <p:blipFill rotWithShape="1">
          <a:blip r:embed="rId4"/>
          <a:srcRect l="2534"/>
          <a:stretch/>
        </p:blipFill>
        <p:spPr>
          <a:xfrm>
            <a:off x="6747879" y="164123"/>
            <a:ext cx="5303442" cy="6236677"/>
          </a:xfrm>
          <a:prstGeom prst="rect">
            <a:avLst/>
          </a:prstGeom>
        </p:spPr>
      </p:pic>
      <p:sp>
        <p:nvSpPr>
          <p:cNvPr id="9" name="Arrow: Right 8">
            <a:extLst>
              <a:ext uri="{FF2B5EF4-FFF2-40B4-BE49-F238E27FC236}">
                <a16:creationId xmlns:a16="http://schemas.microsoft.com/office/drawing/2014/main" id="{27A09A37-2A01-50F8-9F01-475FAA753893}"/>
              </a:ext>
            </a:extLst>
          </p:cNvPr>
          <p:cNvSpPr/>
          <p:nvPr/>
        </p:nvSpPr>
        <p:spPr>
          <a:xfrm>
            <a:off x="5386405" y="3254828"/>
            <a:ext cx="1305427" cy="521403"/>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Diagram 4">
            <a:extLst>
              <a:ext uri="{FF2B5EF4-FFF2-40B4-BE49-F238E27FC236}">
                <a16:creationId xmlns:a16="http://schemas.microsoft.com/office/drawing/2014/main" id="{DB892FD4-D78A-3322-0C66-8BE78E3460D7}"/>
              </a:ext>
            </a:extLst>
          </p:cNvPr>
          <p:cNvGraphicFramePr/>
          <p:nvPr>
            <p:extLst>
              <p:ext uri="{D42A27DB-BD31-4B8C-83A1-F6EECF244321}">
                <p14:modId xmlns:p14="http://schemas.microsoft.com/office/powerpoint/2010/main" val="606202622"/>
              </p:ext>
            </p:extLst>
          </p:nvPr>
        </p:nvGraphicFramePr>
        <p:xfrm>
          <a:off x="0" y="6492875"/>
          <a:ext cx="12192000" cy="36455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0" name="Rectangle 9">
            <a:extLst>
              <a:ext uri="{FF2B5EF4-FFF2-40B4-BE49-F238E27FC236}">
                <a16:creationId xmlns:a16="http://schemas.microsoft.com/office/drawing/2014/main" id="{06F4E405-617C-A8E7-A0E4-26F125983EB3}"/>
              </a:ext>
            </a:extLst>
          </p:cNvPr>
          <p:cNvSpPr/>
          <p:nvPr/>
        </p:nvSpPr>
        <p:spPr>
          <a:xfrm>
            <a:off x="66850" y="5927432"/>
            <a:ext cx="1441275" cy="471815"/>
          </a:xfrm>
          <a:prstGeom prst="rect">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1" name="Picture 10">
            <a:extLst>
              <a:ext uri="{FF2B5EF4-FFF2-40B4-BE49-F238E27FC236}">
                <a16:creationId xmlns:a16="http://schemas.microsoft.com/office/drawing/2014/main" id="{7193E90D-91BE-B52C-6BAF-D84315FA80A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5229" y="5968086"/>
            <a:ext cx="1335631" cy="431162"/>
          </a:xfrm>
          <a:prstGeom prst="rect">
            <a:avLst/>
          </a:prstGeom>
        </p:spPr>
      </p:pic>
    </p:spTree>
    <p:extLst>
      <p:ext uri="{BB962C8B-B14F-4D97-AF65-F5344CB8AC3E}">
        <p14:creationId xmlns:p14="http://schemas.microsoft.com/office/powerpoint/2010/main" val="36510744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86552-BC69-586E-ED18-41B92F713501}"/>
              </a:ext>
            </a:extLst>
          </p:cNvPr>
          <p:cNvSpPr>
            <a:spLocks noGrp="1"/>
          </p:cNvSpPr>
          <p:nvPr>
            <p:ph type="title"/>
          </p:nvPr>
        </p:nvSpPr>
        <p:spPr>
          <a:xfrm>
            <a:off x="547985" y="306558"/>
            <a:ext cx="6143847" cy="1325563"/>
          </a:xfrm>
        </p:spPr>
        <p:txBody>
          <a:bodyPr/>
          <a:lstStyle/>
          <a:p>
            <a:r>
              <a:rPr lang="en-US">
                <a:solidFill>
                  <a:srgbClr val="EEF8EB"/>
                </a:solidFill>
              </a:rPr>
              <a:t>How to Monitor for HABs</a:t>
            </a:r>
          </a:p>
        </p:txBody>
      </p:sp>
      <p:sp>
        <p:nvSpPr>
          <p:cNvPr id="3" name="Content Placeholder 2">
            <a:extLst>
              <a:ext uri="{FF2B5EF4-FFF2-40B4-BE49-F238E27FC236}">
                <a16:creationId xmlns:a16="http://schemas.microsoft.com/office/drawing/2014/main" id="{34056E7B-0FAA-AB6D-6C8C-68669AD1D1E9}"/>
              </a:ext>
            </a:extLst>
          </p:cNvPr>
          <p:cNvSpPr>
            <a:spLocks noGrp="1"/>
          </p:cNvSpPr>
          <p:nvPr>
            <p:ph idx="1"/>
          </p:nvPr>
        </p:nvSpPr>
        <p:spPr>
          <a:xfrm>
            <a:off x="762899" y="1501830"/>
            <a:ext cx="7682781" cy="3762265"/>
          </a:xfrm>
        </p:spPr>
        <p:txBody>
          <a:bodyPr>
            <a:normAutofit/>
          </a:bodyPr>
          <a:lstStyle/>
          <a:p>
            <a:pPr marL="457200" lvl="1" indent="0">
              <a:buNone/>
            </a:pPr>
            <a:r>
              <a:rPr lang="en-US" sz="4000">
                <a:solidFill>
                  <a:srgbClr val="EEF8EB"/>
                </a:solidFill>
              </a:rPr>
              <a:t>If you </a:t>
            </a:r>
            <a:r>
              <a:rPr lang="en-US" sz="4000" b="1">
                <a:solidFill>
                  <a:srgbClr val="EEF8EB"/>
                </a:solidFill>
              </a:rPr>
              <a:t>do</a:t>
            </a:r>
            <a:r>
              <a:rPr lang="en-US" sz="4000">
                <a:solidFill>
                  <a:srgbClr val="EEF8EB"/>
                </a:solidFill>
              </a:rPr>
              <a:t> see a bloom:</a:t>
            </a:r>
          </a:p>
        </p:txBody>
      </p:sp>
      <p:pic>
        <p:nvPicPr>
          <p:cNvPr id="5" name="Picture 4" descr="Diagram&#10;&#10;Description automatically generated">
            <a:extLst>
              <a:ext uri="{FF2B5EF4-FFF2-40B4-BE49-F238E27FC236}">
                <a16:creationId xmlns:a16="http://schemas.microsoft.com/office/drawing/2014/main" id="{D1AC0CC5-D584-65A8-EEC3-39CC44D5E821}"/>
              </a:ext>
            </a:extLst>
          </p:cNvPr>
          <p:cNvPicPr>
            <a:picLocks noChangeAspect="1"/>
          </p:cNvPicPr>
          <p:nvPr/>
        </p:nvPicPr>
        <p:blipFill rotWithShape="1">
          <a:blip r:embed="rId3">
            <a:extLst>
              <a:ext uri="{28A0092B-C50C-407E-A947-70E740481C1C}">
                <a14:useLocalDpi xmlns:a14="http://schemas.microsoft.com/office/drawing/2010/main" val="0"/>
              </a:ext>
            </a:extLst>
          </a:blip>
          <a:srcRect l="68201" t="29629" r="15813" b="49055"/>
          <a:stretch/>
        </p:blipFill>
        <p:spPr>
          <a:xfrm>
            <a:off x="1984134" y="3015529"/>
            <a:ext cx="2862954" cy="2862956"/>
          </a:xfrm>
          <a:prstGeom prst="rect">
            <a:avLst/>
          </a:prstGeom>
        </p:spPr>
      </p:pic>
      <p:sp>
        <p:nvSpPr>
          <p:cNvPr id="4" name="Content Placeholder 2">
            <a:extLst>
              <a:ext uri="{FF2B5EF4-FFF2-40B4-BE49-F238E27FC236}">
                <a16:creationId xmlns:a16="http://schemas.microsoft.com/office/drawing/2014/main" id="{BA891792-2006-BA18-1895-22652EEB99B5}"/>
              </a:ext>
            </a:extLst>
          </p:cNvPr>
          <p:cNvSpPr txBox="1">
            <a:spLocks/>
          </p:cNvSpPr>
          <p:nvPr/>
        </p:nvSpPr>
        <p:spPr>
          <a:xfrm>
            <a:off x="6068322" y="2397597"/>
            <a:ext cx="5718394" cy="37622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indent="-742950">
              <a:buFont typeface="+mj-lt"/>
              <a:buAutoNum type="arabicPeriod"/>
            </a:pPr>
            <a:r>
              <a:rPr lang="en-US" sz="3600">
                <a:solidFill>
                  <a:srgbClr val="EEF8EB"/>
                </a:solidFill>
              </a:rPr>
              <a:t>Take photos</a:t>
            </a:r>
          </a:p>
          <a:p>
            <a:pPr marL="742950" indent="-742950">
              <a:buFont typeface="+mj-lt"/>
              <a:buAutoNum type="arabicPeriod"/>
            </a:pPr>
            <a:r>
              <a:rPr lang="en-US" sz="3600">
                <a:solidFill>
                  <a:srgbClr val="EEF8EB"/>
                </a:solidFill>
              </a:rPr>
              <a:t>Collect a sample</a:t>
            </a:r>
          </a:p>
          <a:p>
            <a:pPr marL="742950" indent="-742950">
              <a:buFont typeface="+mj-lt"/>
              <a:buAutoNum type="arabicPeriod"/>
            </a:pPr>
            <a:r>
              <a:rPr lang="en-US" sz="3600">
                <a:solidFill>
                  <a:srgbClr val="EEF8EB"/>
                </a:solidFill>
              </a:rPr>
              <a:t>Fill out paperwork</a:t>
            </a:r>
          </a:p>
          <a:p>
            <a:pPr marL="742950" indent="-742950">
              <a:buFont typeface="+mj-lt"/>
              <a:buAutoNum type="arabicPeriod"/>
            </a:pPr>
            <a:r>
              <a:rPr lang="en-US" sz="3600">
                <a:solidFill>
                  <a:srgbClr val="EEF8EB"/>
                </a:solidFill>
              </a:rPr>
              <a:t>Get that sample to CSI!</a:t>
            </a:r>
          </a:p>
        </p:txBody>
      </p:sp>
      <p:graphicFrame>
        <p:nvGraphicFramePr>
          <p:cNvPr id="7" name="Diagram 6">
            <a:extLst>
              <a:ext uri="{FF2B5EF4-FFF2-40B4-BE49-F238E27FC236}">
                <a16:creationId xmlns:a16="http://schemas.microsoft.com/office/drawing/2014/main" id="{EFFF0038-B10B-9D65-3378-57661B4170F5}"/>
              </a:ext>
            </a:extLst>
          </p:cNvPr>
          <p:cNvGraphicFramePr/>
          <p:nvPr>
            <p:extLst>
              <p:ext uri="{D42A27DB-BD31-4B8C-83A1-F6EECF244321}">
                <p14:modId xmlns:p14="http://schemas.microsoft.com/office/powerpoint/2010/main" val="606202622"/>
              </p:ext>
            </p:extLst>
          </p:nvPr>
        </p:nvGraphicFramePr>
        <p:xfrm>
          <a:off x="0" y="6492875"/>
          <a:ext cx="12192000" cy="3645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Rectangle 8">
            <a:extLst>
              <a:ext uri="{FF2B5EF4-FFF2-40B4-BE49-F238E27FC236}">
                <a16:creationId xmlns:a16="http://schemas.microsoft.com/office/drawing/2014/main" id="{E380B2B7-7B3D-2483-554A-4D4AB7B1A9AE}"/>
              </a:ext>
            </a:extLst>
          </p:cNvPr>
          <p:cNvSpPr/>
          <p:nvPr/>
        </p:nvSpPr>
        <p:spPr>
          <a:xfrm>
            <a:off x="66850" y="5927432"/>
            <a:ext cx="1441275" cy="471815"/>
          </a:xfrm>
          <a:prstGeom prst="rect">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 name="Picture 9">
            <a:extLst>
              <a:ext uri="{FF2B5EF4-FFF2-40B4-BE49-F238E27FC236}">
                <a16:creationId xmlns:a16="http://schemas.microsoft.com/office/drawing/2014/main" id="{600A9E88-1585-C2AE-90D8-B12527B981E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5229" y="5968086"/>
            <a:ext cx="1335631" cy="431162"/>
          </a:xfrm>
          <a:prstGeom prst="rect">
            <a:avLst/>
          </a:prstGeom>
        </p:spPr>
      </p:pic>
    </p:spTree>
    <p:extLst>
      <p:ext uri="{BB962C8B-B14F-4D97-AF65-F5344CB8AC3E}">
        <p14:creationId xmlns:p14="http://schemas.microsoft.com/office/powerpoint/2010/main" val="20707356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86552-BC69-586E-ED18-41B92F713501}"/>
              </a:ext>
            </a:extLst>
          </p:cNvPr>
          <p:cNvSpPr>
            <a:spLocks noGrp="1"/>
          </p:cNvSpPr>
          <p:nvPr>
            <p:ph type="title"/>
          </p:nvPr>
        </p:nvSpPr>
        <p:spPr>
          <a:xfrm>
            <a:off x="547985" y="306558"/>
            <a:ext cx="6143847" cy="1325563"/>
          </a:xfrm>
        </p:spPr>
        <p:txBody>
          <a:bodyPr/>
          <a:lstStyle/>
          <a:p>
            <a:r>
              <a:rPr lang="en-US">
                <a:solidFill>
                  <a:srgbClr val="EEF8EB"/>
                </a:solidFill>
              </a:rPr>
              <a:t>HABs Photos</a:t>
            </a:r>
          </a:p>
        </p:txBody>
      </p:sp>
      <p:sp>
        <p:nvSpPr>
          <p:cNvPr id="3" name="Content Placeholder 2">
            <a:extLst>
              <a:ext uri="{FF2B5EF4-FFF2-40B4-BE49-F238E27FC236}">
                <a16:creationId xmlns:a16="http://schemas.microsoft.com/office/drawing/2014/main" id="{34056E7B-0FAA-AB6D-6C8C-68669AD1D1E9}"/>
              </a:ext>
            </a:extLst>
          </p:cNvPr>
          <p:cNvSpPr>
            <a:spLocks noGrp="1"/>
          </p:cNvSpPr>
          <p:nvPr>
            <p:ph idx="1"/>
          </p:nvPr>
        </p:nvSpPr>
        <p:spPr>
          <a:xfrm>
            <a:off x="1738364" y="5234267"/>
            <a:ext cx="3045426" cy="792579"/>
          </a:xfrm>
        </p:spPr>
        <p:txBody>
          <a:bodyPr>
            <a:normAutofit/>
          </a:bodyPr>
          <a:lstStyle/>
          <a:p>
            <a:pPr marL="457200" lvl="1" indent="0">
              <a:buNone/>
            </a:pPr>
            <a:r>
              <a:rPr lang="en-US" sz="4000">
                <a:solidFill>
                  <a:srgbClr val="EEF8EB"/>
                </a:solidFill>
              </a:rPr>
              <a:t>Close up</a:t>
            </a:r>
          </a:p>
        </p:txBody>
      </p:sp>
      <p:sp>
        <p:nvSpPr>
          <p:cNvPr id="4" name="Content Placeholder 2">
            <a:extLst>
              <a:ext uri="{FF2B5EF4-FFF2-40B4-BE49-F238E27FC236}">
                <a16:creationId xmlns:a16="http://schemas.microsoft.com/office/drawing/2014/main" id="{BA891792-2006-BA18-1895-22652EEB99B5}"/>
              </a:ext>
            </a:extLst>
          </p:cNvPr>
          <p:cNvSpPr txBox="1">
            <a:spLocks/>
          </p:cNvSpPr>
          <p:nvPr/>
        </p:nvSpPr>
        <p:spPr>
          <a:xfrm>
            <a:off x="7847763" y="5212707"/>
            <a:ext cx="2059912" cy="8141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a:solidFill>
                  <a:srgbClr val="EEF8EB"/>
                </a:solidFill>
              </a:rPr>
              <a:t>Far away</a:t>
            </a:r>
          </a:p>
        </p:txBody>
      </p:sp>
      <p:graphicFrame>
        <p:nvGraphicFramePr>
          <p:cNvPr id="7" name="Diagram 6">
            <a:extLst>
              <a:ext uri="{FF2B5EF4-FFF2-40B4-BE49-F238E27FC236}">
                <a16:creationId xmlns:a16="http://schemas.microsoft.com/office/drawing/2014/main" id="{581116E4-F524-C8EE-E4EF-1E7052DBE2B7}"/>
              </a:ext>
            </a:extLst>
          </p:cNvPr>
          <p:cNvGraphicFramePr/>
          <p:nvPr>
            <p:extLst>
              <p:ext uri="{D42A27DB-BD31-4B8C-83A1-F6EECF244321}">
                <p14:modId xmlns:p14="http://schemas.microsoft.com/office/powerpoint/2010/main" val="606202622"/>
              </p:ext>
            </p:extLst>
          </p:nvPr>
        </p:nvGraphicFramePr>
        <p:xfrm>
          <a:off x="0" y="6492875"/>
          <a:ext cx="12192000" cy="3645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8" descr="A close-up of a body of water&#10;&#10;Description automatically generated with low confidence">
            <a:extLst>
              <a:ext uri="{FF2B5EF4-FFF2-40B4-BE49-F238E27FC236}">
                <a16:creationId xmlns:a16="http://schemas.microsoft.com/office/drawing/2014/main" id="{2DD2C22F-0F8E-0F97-6158-D111CF2E03E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0294" y="1748413"/>
            <a:ext cx="4481565" cy="3361174"/>
          </a:xfrm>
          <a:prstGeom prst="rect">
            <a:avLst/>
          </a:prstGeom>
        </p:spPr>
      </p:pic>
      <p:pic>
        <p:nvPicPr>
          <p:cNvPr id="11" name="Picture 10" descr="A picture containing outdoor, water, sky, cloud&#10;&#10;Description automatically generated">
            <a:extLst>
              <a:ext uri="{FF2B5EF4-FFF2-40B4-BE49-F238E27FC236}">
                <a16:creationId xmlns:a16="http://schemas.microsoft.com/office/drawing/2014/main" id="{47BD55CC-697B-ABFA-B228-DA966DFF1CE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01533" y="1700683"/>
            <a:ext cx="4481565" cy="3361174"/>
          </a:xfrm>
          <a:prstGeom prst="rect">
            <a:avLst/>
          </a:prstGeom>
        </p:spPr>
      </p:pic>
      <p:sp>
        <p:nvSpPr>
          <p:cNvPr id="8" name="Rectangle 7">
            <a:extLst>
              <a:ext uri="{FF2B5EF4-FFF2-40B4-BE49-F238E27FC236}">
                <a16:creationId xmlns:a16="http://schemas.microsoft.com/office/drawing/2014/main" id="{339E815A-556D-3E16-C335-E62972F5C07B}"/>
              </a:ext>
            </a:extLst>
          </p:cNvPr>
          <p:cNvSpPr/>
          <p:nvPr/>
        </p:nvSpPr>
        <p:spPr>
          <a:xfrm>
            <a:off x="66850" y="5927432"/>
            <a:ext cx="1441275" cy="471815"/>
          </a:xfrm>
          <a:prstGeom prst="rect">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 name="Picture 9">
            <a:extLst>
              <a:ext uri="{FF2B5EF4-FFF2-40B4-BE49-F238E27FC236}">
                <a16:creationId xmlns:a16="http://schemas.microsoft.com/office/drawing/2014/main" id="{0776869D-1E91-D016-FE6C-45B389E1E9E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5229" y="5968086"/>
            <a:ext cx="1335631" cy="431162"/>
          </a:xfrm>
          <a:prstGeom prst="rect">
            <a:avLst/>
          </a:prstGeom>
        </p:spPr>
      </p:pic>
    </p:spTree>
    <p:extLst>
      <p:ext uri="{BB962C8B-B14F-4D97-AF65-F5344CB8AC3E}">
        <p14:creationId xmlns:p14="http://schemas.microsoft.com/office/powerpoint/2010/main" val="22766690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86552-BC69-586E-ED18-41B92F713501}"/>
              </a:ext>
            </a:extLst>
          </p:cNvPr>
          <p:cNvSpPr>
            <a:spLocks noGrp="1"/>
          </p:cNvSpPr>
          <p:nvPr>
            <p:ph type="title"/>
          </p:nvPr>
        </p:nvSpPr>
        <p:spPr>
          <a:xfrm>
            <a:off x="547985" y="306558"/>
            <a:ext cx="6143847" cy="1325563"/>
          </a:xfrm>
        </p:spPr>
        <p:txBody>
          <a:bodyPr/>
          <a:lstStyle/>
          <a:p>
            <a:r>
              <a:rPr lang="en-US">
                <a:solidFill>
                  <a:srgbClr val="EEF8EB"/>
                </a:solidFill>
              </a:rPr>
              <a:t>Collect a sample</a:t>
            </a:r>
          </a:p>
        </p:txBody>
      </p:sp>
      <p:graphicFrame>
        <p:nvGraphicFramePr>
          <p:cNvPr id="7" name="Diagram 6">
            <a:extLst>
              <a:ext uri="{FF2B5EF4-FFF2-40B4-BE49-F238E27FC236}">
                <a16:creationId xmlns:a16="http://schemas.microsoft.com/office/drawing/2014/main" id="{581116E4-F524-C8EE-E4EF-1E7052DBE2B7}"/>
              </a:ext>
            </a:extLst>
          </p:cNvPr>
          <p:cNvGraphicFramePr/>
          <p:nvPr/>
        </p:nvGraphicFramePr>
        <p:xfrm>
          <a:off x="0" y="6492875"/>
          <a:ext cx="12192000" cy="3645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69C13AFB-EF8B-A3C8-A069-5545E1D774A3}"/>
              </a:ext>
            </a:extLst>
          </p:cNvPr>
          <p:cNvPicPr>
            <a:picLocks noChangeAspect="1"/>
          </p:cNvPicPr>
          <p:nvPr/>
        </p:nvPicPr>
        <p:blipFill>
          <a:blip r:embed="rId8"/>
          <a:stretch>
            <a:fillRect/>
          </a:stretch>
        </p:blipFill>
        <p:spPr>
          <a:xfrm>
            <a:off x="5669987" y="282794"/>
            <a:ext cx="3474014" cy="2748880"/>
          </a:xfrm>
          <a:prstGeom prst="rect">
            <a:avLst/>
          </a:prstGeom>
        </p:spPr>
      </p:pic>
      <p:pic>
        <p:nvPicPr>
          <p:cNvPr id="6" name="Picture 5">
            <a:extLst>
              <a:ext uri="{FF2B5EF4-FFF2-40B4-BE49-F238E27FC236}">
                <a16:creationId xmlns:a16="http://schemas.microsoft.com/office/drawing/2014/main" id="{81E34433-03C0-7828-1DF3-D42B5D207193}"/>
              </a:ext>
            </a:extLst>
          </p:cNvPr>
          <p:cNvPicPr>
            <a:picLocks noChangeAspect="1"/>
          </p:cNvPicPr>
          <p:nvPr/>
        </p:nvPicPr>
        <p:blipFill>
          <a:blip r:embed="rId9"/>
          <a:stretch>
            <a:fillRect/>
          </a:stretch>
        </p:blipFill>
        <p:spPr>
          <a:xfrm>
            <a:off x="9204289" y="282794"/>
            <a:ext cx="2772975" cy="2772975"/>
          </a:xfrm>
          <a:prstGeom prst="rect">
            <a:avLst/>
          </a:prstGeom>
        </p:spPr>
      </p:pic>
      <p:pic>
        <p:nvPicPr>
          <p:cNvPr id="12" name="Picture 11">
            <a:extLst>
              <a:ext uri="{FF2B5EF4-FFF2-40B4-BE49-F238E27FC236}">
                <a16:creationId xmlns:a16="http://schemas.microsoft.com/office/drawing/2014/main" id="{0F32940C-498A-452F-729C-33531DB437F8}"/>
              </a:ext>
            </a:extLst>
          </p:cNvPr>
          <p:cNvPicPr>
            <a:picLocks noChangeAspect="1"/>
          </p:cNvPicPr>
          <p:nvPr/>
        </p:nvPicPr>
        <p:blipFill rotWithShape="1">
          <a:blip r:embed="rId10">
            <a:extLst>
              <a:ext uri="{28A0092B-C50C-407E-A947-70E740481C1C}">
                <a14:useLocalDpi xmlns:a14="http://schemas.microsoft.com/office/drawing/2010/main" val="0"/>
              </a:ext>
            </a:extLst>
          </a:blip>
          <a:srcRect t="4966" b="17710"/>
          <a:stretch/>
        </p:blipFill>
        <p:spPr>
          <a:xfrm>
            <a:off x="5647174" y="3125244"/>
            <a:ext cx="6330091" cy="3228896"/>
          </a:xfrm>
          <a:prstGeom prst="rect">
            <a:avLst/>
          </a:prstGeom>
        </p:spPr>
      </p:pic>
      <p:sp>
        <p:nvSpPr>
          <p:cNvPr id="13" name="Content Placeholder 2">
            <a:extLst>
              <a:ext uri="{FF2B5EF4-FFF2-40B4-BE49-F238E27FC236}">
                <a16:creationId xmlns:a16="http://schemas.microsoft.com/office/drawing/2014/main" id="{4AB5313C-6261-B298-C151-52F08A8E72BE}"/>
              </a:ext>
            </a:extLst>
          </p:cNvPr>
          <p:cNvSpPr txBox="1">
            <a:spLocks/>
          </p:cNvSpPr>
          <p:nvPr/>
        </p:nvSpPr>
        <p:spPr>
          <a:xfrm>
            <a:off x="843180" y="2025808"/>
            <a:ext cx="4826808" cy="37622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dirty="0">
                <a:solidFill>
                  <a:schemeClr val="bg1">
                    <a:lumMod val="50000"/>
                  </a:schemeClr>
                </a:solidFill>
              </a:rPr>
              <a:t>Label the bottle first</a:t>
            </a:r>
          </a:p>
          <a:p>
            <a:r>
              <a:rPr lang="en-US" sz="3600" dirty="0">
                <a:solidFill>
                  <a:schemeClr val="bg1">
                    <a:lumMod val="50000"/>
                  </a:schemeClr>
                </a:solidFill>
              </a:rPr>
              <a:t>Wear gloves!</a:t>
            </a:r>
          </a:p>
          <a:p>
            <a:r>
              <a:rPr lang="en-US" sz="3600" dirty="0">
                <a:solidFill>
                  <a:schemeClr val="bg1">
                    <a:lumMod val="50000"/>
                  </a:schemeClr>
                </a:solidFill>
              </a:rPr>
              <a:t>Sample the </a:t>
            </a:r>
            <a:r>
              <a:rPr lang="en-US" sz="3600" b="1" dirty="0">
                <a:solidFill>
                  <a:schemeClr val="bg1">
                    <a:lumMod val="50000"/>
                  </a:schemeClr>
                </a:solidFill>
              </a:rPr>
              <a:t>densest</a:t>
            </a:r>
            <a:r>
              <a:rPr lang="en-US" sz="3600" dirty="0">
                <a:solidFill>
                  <a:schemeClr val="bg1">
                    <a:lumMod val="50000"/>
                  </a:schemeClr>
                </a:solidFill>
              </a:rPr>
              <a:t> part of the bloom</a:t>
            </a:r>
          </a:p>
          <a:p>
            <a:r>
              <a:rPr lang="en-US" sz="3600" dirty="0">
                <a:solidFill>
                  <a:schemeClr val="bg1">
                    <a:lumMod val="50000"/>
                  </a:schemeClr>
                </a:solidFill>
              </a:rPr>
              <a:t>Keep the sample on ice</a:t>
            </a:r>
          </a:p>
        </p:txBody>
      </p:sp>
      <p:sp>
        <p:nvSpPr>
          <p:cNvPr id="3" name="Rectangle 2">
            <a:extLst>
              <a:ext uri="{FF2B5EF4-FFF2-40B4-BE49-F238E27FC236}">
                <a16:creationId xmlns:a16="http://schemas.microsoft.com/office/drawing/2014/main" id="{3EBBFF68-2C07-73E0-07E5-DE1B937D59FC}"/>
              </a:ext>
            </a:extLst>
          </p:cNvPr>
          <p:cNvSpPr/>
          <p:nvPr/>
        </p:nvSpPr>
        <p:spPr>
          <a:xfrm>
            <a:off x="9891951" y="5638520"/>
            <a:ext cx="2080194" cy="715620"/>
          </a:xfrm>
          <a:prstGeom prst="rect">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15AEB8AC-7415-30A5-2C8A-E938CC85FCE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940330" y="5706673"/>
            <a:ext cx="2005687" cy="647467"/>
          </a:xfrm>
          <a:prstGeom prst="rect">
            <a:avLst/>
          </a:prstGeom>
        </p:spPr>
      </p:pic>
    </p:spTree>
    <p:extLst>
      <p:ext uri="{BB962C8B-B14F-4D97-AF65-F5344CB8AC3E}">
        <p14:creationId xmlns:p14="http://schemas.microsoft.com/office/powerpoint/2010/main" val="17119065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86552-BC69-586E-ED18-41B92F713501}"/>
              </a:ext>
            </a:extLst>
          </p:cNvPr>
          <p:cNvSpPr>
            <a:spLocks noGrp="1"/>
          </p:cNvSpPr>
          <p:nvPr>
            <p:ph type="title"/>
          </p:nvPr>
        </p:nvSpPr>
        <p:spPr>
          <a:xfrm>
            <a:off x="547985" y="306558"/>
            <a:ext cx="6143847" cy="1325563"/>
          </a:xfrm>
        </p:spPr>
        <p:txBody>
          <a:bodyPr/>
          <a:lstStyle/>
          <a:p>
            <a:r>
              <a:rPr lang="en-US">
                <a:solidFill>
                  <a:srgbClr val="EEF8EB"/>
                </a:solidFill>
              </a:rPr>
              <a:t>Collect a sample</a:t>
            </a:r>
          </a:p>
        </p:txBody>
      </p:sp>
      <p:graphicFrame>
        <p:nvGraphicFramePr>
          <p:cNvPr id="7" name="Diagram 6">
            <a:extLst>
              <a:ext uri="{FF2B5EF4-FFF2-40B4-BE49-F238E27FC236}">
                <a16:creationId xmlns:a16="http://schemas.microsoft.com/office/drawing/2014/main" id="{581116E4-F524-C8EE-E4EF-1E7052DBE2B7}"/>
              </a:ext>
            </a:extLst>
          </p:cNvPr>
          <p:cNvGraphicFramePr/>
          <p:nvPr/>
        </p:nvGraphicFramePr>
        <p:xfrm>
          <a:off x="0" y="6492875"/>
          <a:ext cx="12192000" cy="3645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Content Placeholder 2">
            <a:extLst>
              <a:ext uri="{FF2B5EF4-FFF2-40B4-BE49-F238E27FC236}">
                <a16:creationId xmlns:a16="http://schemas.microsoft.com/office/drawing/2014/main" id="{4AB5313C-6261-B298-C151-52F08A8E72BE}"/>
              </a:ext>
            </a:extLst>
          </p:cNvPr>
          <p:cNvSpPr txBox="1">
            <a:spLocks/>
          </p:cNvSpPr>
          <p:nvPr/>
        </p:nvSpPr>
        <p:spPr>
          <a:xfrm>
            <a:off x="843180" y="2025808"/>
            <a:ext cx="4826808" cy="37622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dirty="0">
                <a:solidFill>
                  <a:srgbClr val="EEF8EB"/>
                </a:solidFill>
              </a:rPr>
              <a:t>Label the bottle first</a:t>
            </a:r>
          </a:p>
          <a:p>
            <a:r>
              <a:rPr lang="en-US" sz="3600" dirty="0">
                <a:solidFill>
                  <a:schemeClr val="bg1">
                    <a:lumMod val="50000"/>
                  </a:schemeClr>
                </a:solidFill>
              </a:rPr>
              <a:t>Wear gloves!</a:t>
            </a:r>
          </a:p>
          <a:p>
            <a:r>
              <a:rPr lang="en-US" sz="3600" dirty="0">
                <a:solidFill>
                  <a:schemeClr val="bg1">
                    <a:lumMod val="50000"/>
                  </a:schemeClr>
                </a:solidFill>
              </a:rPr>
              <a:t>Sample the </a:t>
            </a:r>
            <a:r>
              <a:rPr lang="en-US" sz="3600" b="1" dirty="0">
                <a:solidFill>
                  <a:schemeClr val="bg1">
                    <a:lumMod val="50000"/>
                  </a:schemeClr>
                </a:solidFill>
              </a:rPr>
              <a:t>densest</a:t>
            </a:r>
            <a:r>
              <a:rPr lang="en-US" sz="3600" dirty="0">
                <a:solidFill>
                  <a:schemeClr val="bg1">
                    <a:lumMod val="50000"/>
                  </a:schemeClr>
                </a:solidFill>
              </a:rPr>
              <a:t> part of the bloom</a:t>
            </a:r>
          </a:p>
          <a:p>
            <a:r>
              <a:rPr lang="en-US" sz="3600" dirty="0">
                <a:solidFill>
                  <a:schemeClr val="bg1">
                    <a:lumMod val="50000"/>
                  </a:schemeClr>
                </a:solidFill>
              </a:rPr>
              <a:t>Keep the sample on ice</a:t>
            </a:r>
          </a:p>
        </p:txBody>
      </p:sp>
      <p:sp>
        <p:nvSpPr>
          <p:cNvPr id="3" name="Rectangle 2">
            <a:extLst>
              <a:ext uri="{FF2B5EF4-FFF2-40B4-BE49-F238E27FC236}">
                <a16:creationId xmlns:a16="http://schemas.microsoft.com/office/drawing/2014/main" id="{3EBBFF68-2C07-73E0-07E5-DE1B937D59FC}"/>
              </a:ext>
            </a:extLst>
          </p:cNvPr>
          <p:cNvSpPr/>
          <p:nvPr/>
        </p:nvSpPr>
        <p:spPr>
          <a:xfrm>
            <a:off x="9891951" y="5638520"/>
            <a:ext cx="2080194" cy="715620"/>
          </a:xfrm>
          <a:prstGeom prst="rect">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15AEB8AC-7415-30A5-2C8A-E938CC85FCE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40330" y="5706673"/>
            <a:ext cx="2005687" cy="647467"/>
          </a:xfrm>
          <a:prstGeom prst="rect">
            <a:avLst/>
          </a:prstGeom>
        </p:spPr>
      </p:pic>
      <p:sp>
        <p:nvSpPr>
          <p:cNvPr id="11" name="Rectangle: Rounded Corners 10">
            <a:extLst>
              <a:ext uri="{FF2B5EF4-FFF2-40B4-BE49-F238E27FC236}">
                <a16:creationId xmlns:a16="http://schemas.microsoft.com/office/drawing/2014/main" id="{4436D964-C938-EBB6-1679-DC21F58FA0A6}"/>
              </a:ext>
            </a:extLst>
          </p:cNvPr>
          <p:cNvSpPr/>
          <p:nvPr/>
        </p:nvSpPr>
        <p:spPr>
          <a:xfrm>
            <a:off x="5669988" y="1364443"/>
            <a:ext cx="6143847" cy="3288480"/>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2400" b="1" dirty="0">
                <a:solidFill>
                  <a:schemeClr val="tx1"/>
                </a:solidFill>
              </a:rPr>
              <a:t>Ambient Water HABs Sample</a:t>
            </a:r>
          </a:p>
          <a:p>
            <a:endParaRPr lang="en-US" sz="2400" b="1" dirty="0">
              <a:solidFill>
                <a:schemeClr val="tx1"/>
              </a:solidFill>
            </a:endParaRPr>
          </a:p>
          <a:p>
            <a:r>
              <a:rPr lang="en-US" sz="2400" b="1" dirty="0">
                <a:solidFill>
                  <a:schemeClr val="tx1"/>
                </a:solidFill>
              </a:rPr>
              <a:t>Waterbody Name: </a:t>
            </a:r>
            <a:r>
              <a:rPr lang="en-US" sz="2400" dirty="0">
                <a:solidFill>
                  <a:schemeClr val="tx1"/>
                </a:solidFill>
              </a:rPr>
              <a:t>_____________________</a:t>
            </a:r>
          </a:p>
          <a:p>
            <a:r>
              <a:rPr lang="en-US" sz="2400" b="1" dirty="0">
                <a:solidFill>
                  <a:schemeClr val="tx1"/>
                </a:solidFill>
              </a:rPr>
              <a:t>Sample Code: 23 </a:t>
            </a:r>
            <a:r>
              <a:rPr lang="en-US" sz="2400" dirty="0">
                <a:solidFill>
                  <a:schemeClr val="tx1"/>
                </a:solidFill>
              </a:rPr>
              <a:t>-  ___  ___  ___  ___ - </a:t>
            </a:r>
            <a:r>
              <a:rPr lang="en-US" sz="2400" b="1" dirty="0">
                <a:solidFill>
                  <a:schemeClr val="tx1"/>
                </a:solidFill>
              </a:rPr>
              <a:t>B </a:t>
            </a:r>
            <a:r>
              <a:rPr lang="en-US" sz="2400" dirty="0">
                <a:solidFill>
                  <a:schemeClr val="tx1"/>
                </a:solidFill>
              </a:rPr>
              <a:t>__</a:t>
            </a:r>
          </a:p>
          <a:p>
            <a:r>
              <a:rPr lang="en-US" sz="2400" b="1" dirty="0">
                <a:solidFill>
                  <a:schemeClr val="tx1"/>
                </a:solidFill>
              </a:rPr>
              <a:t>Date Sampled: </a:t>
            </a:r>
            <a:r>
              <a:rPr lang="en-US" sz="2400" dirty="0">
                <a:solidFill>
                  <a:schemeClr val="tx1"/>
                </a:solidFill>
              </a:rPr>
              <a:t>__ / __ / 23</a:t>
            </a:r>
          </a:p>
          <a:p>
            <a:r>
              <a:rPr lang="en-US" sz="2400" b="1" dirty="0">
                <a:solidFill>
                  <a:schemeClr val="tx1"/>
                </a:solidFill>
              </a:rPr>
              <a:t>Time Sampled: </a:t>
            </a:r>
            <a:r>
              <a:rPr lang="en-US" sz="2400" dirty="0">
                <a:solidFill>
                  <a:schemeClr val="tx1"/>
                </a:solidFill>
              </a:rPr>
              <a:t>__________</a:t>
            </a:r>
          </a:p>
          <a:p>
            <a:r>
              <a:rPr lang="en-US" sz="2400" b="1" dirty="0">
                <a:solidFill>
                  <a:schemeClr val="tx1"/>
                </a:solidFill>
              </a:rPr>
              <a:t>Sampler Name: </a:t>
            </a:r>
            <a:r>
              <a:rPr lang="en-US" sz="2400" dirty="0">
                <a:solidFill>
                  <a:schemeClr val="tx1"/>
                </a:solidFill>
              </a:rPr>
              <a:t>_______________________</a:t>
            </a:r>
          </a:p>
        </p:txBody>
      </p:sp>
      <p:sp>
        <p:nvSpPr>
          <p:cNvPr id="14" name="TextBox 13">
            <a:extLst>
              <a:ext uri="{FF2B5EF4-FFF2-40B4-BE49-F238E27FC236}">
                <a16:creationId xmlns:a16="http://schemas.microsoft.com/office/drawing/2014/main" id="{8B406D47-6B6C-7D86-CB73-A6FA96875269}"/>
              </a:ext>
            </a:extLst>
          </p:cNvPr>
          <p:cNvSpPr txBox="1"/>
          <p:nvPr/>
        </p:nvSpPr>
        <p:spPr>
          <a:xfrm>
            <a:off x="8527055" y="2192356"/>
            <a:ext cx="2633032" cy="461665"/>
          </a:xfrm>
          <a:prstGeom prst="rect">
            <a:avLst/>
          </a:prstGeom>
          <a:noFill/>
        </p:spPr>
        <p:txBody>
          <a:bodyPr wrap="square" rtlCol="0">
            <a:spAutoFit/>
          </a:bodyPr>
          <a:lstStyle/>
          <a:p>
            <a:r>
              <a:rPr lang="en-US" sz="2400" dirty="0">
                <a:latin typeface="Bradley Hand ITC" panose="03070402050302030203" pitchFamily="66" charset="0"/>
              </a:rPr>
              <a:t>Cayuga Lake</a:t>
            </a:r>
          </a:p>
        </p:txBody>
      </p:sp>
      <p:sp>
        <p:nvSpPr>
          <p:cNvPr id="19" name="TextBox 18">
            <a:extLst>
              <a:ext uri="{FF2B5EF4-FFF2-40B4-BE49-F238E27FC236}">
                <a16:creationId xmlns:a16="http://schemas.microsoft.com/office/drawing/2014/main" id="{5A28966D-6B51-19DB-41B0-03B4D0260793}"/>
              </a:ext>
            </a:extLst>
          </p:cNvPr>
          <p:cNvSpPr txBox="1"/>
          <p:nvPr/>
        </p:nvSpPr>
        <p:spPr>
          <a:xfrm>
            <a:off x="8374655" y="2669354"/>
            <a:ext cx="1121885" cy="461665"/>
          </a:xfrm>
          <a:prstGeom prst="rect">
            <a:avLst/>
          </a:prstGeom>
          <a:noFill/>
        </p:spPr>
        <p:txBody>
          <a:bodyPr wrap="square" rtlCol="0">
            <a:spAutoFit/>
          </a:bodyPr>
          <a:lstStyle/>
          <a:p>
            <a:r>
              <a:rPr lang="en-US" sz="2400" dirty="0">
                <a:latin typeface="Bradley Hand ITC" panose="03070402050302030203" pitchFamily="66" charset="0"/>
              </a:rPr>
              <a:t>3      4</a:t>
            </a:r>
          </a:p>
        </p:txBody>
      </p:sp>
      <p:sp>
        <p:nvSpPr>
          <p:cNvPr id="20" name="TextBox 19">
            <a:extLst>
              <a:ext uri="{FF2B5EF4-FFF2-40B4-BE49-F238E27FC236}">
                <a16:creationId xmlns:a16="http://schemas.microsoft.com/office/drawing/2014/main" id="{240EFF69-2538-FBF3-4256-14CC270242BD}"/>
              </a:ext>
            </a:extLst>
          </p:cNvPr>
          <p:cNvSpPr txBox="1"/>
          <p:nvPr/>
        </p:nvSpPr>
        <p:spPr>
          <a:xfrm>
            <a:off x="9540608" y="2654021"/>
            <a:ext cx="1121885" cy="461665"/>
          </a:xfrm>
          <a:prstGeom prst="rect">
            <a:avLst/>
          </a:prstGeom>
          <a:noFill/>
        </p:spPr>
        <p:txBody>
          <a:bodyPr wrap="square" rtlCol="0">
            <a:spAutoFit/>
          </a:bodyPr>
          <a:lstStyle/>
          <a:p>
            <a:r>
              <a:rPr lang="en-US" sz="2400" dirty="0">
                <a:latin typeface="Bradley Hand ITC" panose="03070402050302030203" pitchFamily="66" charset="0"/>
              </a:rPr>
              <a:t>4      7</a:t>
            </a:r>
          </a:p>
        </p:txBody>
      </p:sp>
      <p:sp>
        <p:nvSpPr>
          <p:cNvPr id="21" name="TextBox 20">
            <a:extLst>
              <a:ext uri="{FF2B5EF4-FFF2-40B4-BE49-F238E27FC236}">
                <a16:creationId xmlns:a16="http://schemas.microsoft.com/office/drawing/2014/main" id="{93C33FA7-8A8E-1A25-6B2A-FECC0055CE08}"/>
              </a:ext>
            </a:extLst>
          </p:cNvPr>
          <p:cNvSpPr txBox="1"/>
          <p:nvPr/>
        </p:nvSpPr>
        <p:spPr>
          <a:xfrm>
            <a:off x="11006559" y="2650722"/>
            <a:ext cx="480401" cy="461665"/>
          </a:xfrm>
          <a:prstGeom prst="rect">
            <a:avLst/>
          </a:prstGeom>
          <a:noFill/>
        </p:spPr>
        <p:txBody>
          <a:bodyPr wrap="square" rtlCol="0">
            <a:spAutoFit/>
          </a:bodyPr>
          <a:lstStyle/>
          <a:p>
            <a:r>
              <a:rPr lang="en-US" sz="2400" dirty="0">
                <a:latin typeface="Bradley Hand ITC" panose="03070402050302030203" pitchFamily="66" charset="0"/>
              </a:rPr>
              <a:t>1</a:t>
            </a:r>
          </a:p>
        </p:txBody>
      </p:sp>
      <p:sp>
        <p:nvSpPr>
          <p:cNvPr id="22" name="TextBox 21">
            <a:extLst>
              <a:ext uri="{FF2B5EF4-FFF2-40B4-BE49-F238E27FC236}">
                <a16:creationId xmlns:a16="http://schemas.microsoft.com/office/drawing/2014/main" id="{D05888B4-5A08-F710-BD86-94007EE380A5}"/>
              </a:ext>
            </a:extLst>
          </p:cNvPr>
          <p:cNvSpPr txBox="1"/>
          <p:nvPr/>
        </p:nvSpPr>
        <p:spPr>
          <a:xfrm>
            <a:off x="11015156" y="2650721"/>
            <a:ext cx="480401" cy="461665"/>
          </a:xfrm>
          <a:prstGeom prst="rect">
            <a:avLst/>
          </a:prstGeom>
          <a:noFill/>
        </p:spPr>
        <p:txBody>
          <a:bodyPr wrap="square" rtlCol="0">
            <a:spAutoFit/>
          </a:bodyPr>
          <a:lstStyle/>
          <a:p>
            <a:r>
              <a:rPr lang="en-US" sz="2400" dirty="0">
                <a:latin typeface="Bradley Hand ITC" panose="03070402050302030203" pitchFamily="66" charset="0"/>
              </a:rPr>
              <a:t>5</a:t>
            </a:r>
          </a:p>
        </p:txBody>
      </p:sp>
      <p:sp>
        <p:nvSpPr>
          <p:cNvPr id="23" name="TextBox 22">
            <a:extLst>
              <a:ext uri="{FF2B5EF4-FFF2-40B4-BE49-F238E27FC236}">
                <a16:creationId xmlns:a16="http://schemas.microsoft.com/office/drawing/2014/main" id="{04C67ECA-88C4-87E0-63D2-01A577A1A5C2}"/>
              </a:ext>
            </a:extLst>
          </p:cNvPr>
          <p:cNvSpPr txBox="1"/>
          <p:nvPr/>
        </p:nvSpPr>
        <p:spPr>
          <a:xfrm>
            <a:off x="7768666" y="3008683"/>
            <a:ext cx="1121885" cy="461665"/>
          </a:xfrm>
          <a:prstGeom prst="rect">
            <a:avLst/>
          </a:prstGeom>
          <a:noFill/>
        </p:spPr>
        <p:txBody>
          <a:bodyPr wrap="square" rtlCol="0">
            <a:spAutoFit/>
          </a:bodyPr>
          <a:lstStyle/>
          <a:p>
            <a:r>
              <a:rPr lang="en-US" sz="2400" dirty="0">
                <a:latin typeface="Bradley Hand ITC" panose="03070402050302030203" pitchFamily="66" charset="0"/>
              </a:rPr>
              <a:t>6      5</a:t>
            </a:r>
          </a:p>
        </p:txBody>
      </p:sp>
      <p:sp>
        <p:nvSpPr>
          <p:cNvPr id="24" name="TextBox 23">
            <a:extLst>
              <a:ext uri="{FF2B5EF4-FFF2-40B4-BE49-F238E27FC236}">
                <a16:creationId xmlns:a16="http://schemas.microsoft.com/office/drawing/2014/main" id="{F66A7538-2722-DCF6-EB6D-7FAE0A403C62}"/>
              </a:ext>
            </a:extLst>
          </p:cNvPr>
          <p:cNvSpPr txBox="1"/>
          <p:nvPr/>
        </p:nvSpPr>
        <p:spPr>
          <a:xfrm>
            <a:off x="7966112" y="3387585"/>
            <a:ext cx="1530428" cy="461665"/>
          </a:xfrm>
          <a:prstGeom prst="rect">
            <a:avLst/>
          </a:prstGeom>
          <a:noFill/>
        </p:spPr>
        <p:txBody>
          <a:bodyPr wrap="square" rtlCol="0">
            <a:spAutoFit/>
          </a:bodyPr>
          <a:lstStyle/>
          <a:p>
            <a:r>
              <a:rPr lang="en-US" sz="2400" dirty="0">
                <a:latin typeface="Bradley Hand ITC" panose="03070402050302030203" pitchFamily="66" charset="0"/>
              </a:rPr>
              <a:t>7:00pm</a:t>
            </a:r>
          </a:p>
        </p:txBody>
      </p:sp>
      <p:sp>
        <p:nvSpPr>
          <p:cNvPr id="25" name="TextBox 24">
            <a:extLst>
              <a:ext uri="{FF2B5EF4-FFF2-40B4-BE49-F238E27FC236}">
                <a16:creationId xmlns:a16="http://schemas.microsoft.com/office/drawing/2014/main" id="{47AB9CF8-050A-07D2-3E1C-93B47D881B30}"/>
              </a:ext>
            </a:extLst>
          </p:cNvPr>
          <p:cNvSpPr txBox="1"/>
          <p:nvPr/>
        </p:nvSpPr>
        <p:spPr>
          <a:xfrm>
            <a:off x="8073526" y="3736195"/>
            <a:ext cx="2216228" cy="461665"/>
          </a:xfrm>
          <a:prstGeom prst="rect">
            <a:avLst/>
          </a:prstGeom>
          <a:noFill/>
        </p:spPr>
        <p:txBody>
          <a:bodyPr wrap="square" rtlCol="0">
            <a:spAutoFit/>
          </a:bodyPr>
          <a:lstStyle/>
          <a:p>
            <a:r>
              <a:rPr lang="en-US" sz="2400" dirty="0">
                <a:latin typeface="Bradley Hand ITC" panose="03070402050302030203" pitchFamily="66" charset="0"/>
              </a:rPr>
              <a:t>Grace Haynes</a:t>
            </a:r>
          </a:p>
        </p:txBody>
      </p:sp>
    </p:spTree>
    <p:extLst>
      <p:ext uri="{BB962C8B-B14F-4D97-AF65-F5344CB8AC3E}">
        <p14:creationId xmlns:p14="http://schemas.microsoft.com/office/powerpoint/2010/main" val="3889962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1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125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125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left)">
                                      <p:cBhvr>
                                        <p:cTn id="22" dur="125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21"/>
                                        </p:tgtEl>
                                        <p:attrNameLst>
                                          <p:attrName>style.visibility</p:attrName>
                                        </p:attrNameLst>
                                      </p:cBhvr>
                                      <p:to>
                                        <p:strVal val="hidden"/>
                                      </p:to>
                                    </p:set>
                                  </p:childTnLst>
                                </p:cTn>
                              </p:par>
                              <p:par>
                                <p:cTn id="27" presetID="22" presetClass="entr" presetSubtype="8"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left)">
                                      <p:cBhvr>
                                        <p:cTn id="29" dur="13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ipe(left)">
                                      <p:cBhvr>
                                        <p:cTn id="34" dur="1250"/>
                                        <p:tgtEl>
                                          <p:spTgt spid="2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left)">
                                      <p:cBhvr>
                                        <p:cTn id="39" dur="1250"/>
                                        <p:tgtEl>
                                          <p:spTgt spid="24"/>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wipe(left)">
                                      <p:cBhvr>
                                        <p:cTn id="44" dur="12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p:bldP spid="20" grpId="0"/>
      <p:bldP spid="21" grpId="0"/>
      <p:bldP spid="21" grpId="1"/>
      <p:bldP spid="22" grpId="0"/>
      <p:bldP spid="23" grpId="0"/>
      <p:bldP spid="24" grpId="0"/>
      <p:bldP spid="25"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86552-BC69-586E-ED18-41B92F713501}"/>
              </a:ext>
            </a:extLst>
          </p:cNvPr>
          <p:cNvSpPr>
            <a:spLocks noGrp="1"/>
          </p:cNvSpPr>
          <p:nvPr>
            <p:ph type="title"/>
          </p:nvPr>
        </p:nvSpPr>
        <p:spPr>
          <a:xfrm>
            <a:off x="547985" y="306558"/>
            <a:ext cx="6143847" cy="1325563"/>
          </a:xfrm>
        </p:spPr>
        <p:txBody>
          <a:bodyPr/>
          <a:lstStyle/>
          <a:p>
            <a:r>
              <a:rPr lang="en-US">
                <a:solidFill>
                  <a:srgbClr val="EEF8EB"/>
                </a:solidFill>
              </a:rPr>
              <a:t>Collect a sample</a:t>
            </a:r>
          </a:p>
        </p:txBody>
      </p:sp>
      <p:graphicFrame>
        <p:nvGraphicFramePr>
          <p:cNvPr id="7" name="Diagram 6">
            <a:extLst>
              <a:ext uri="{FF2B5EF4-FFF2-40B4-BE49-F238E27FC236}">
                <a16:creationId xmlns:a16="http://schemas.microsoft.com/office/drawing/2014/main" id="{581116E4-F524-C8EE-E4EF-1E7052DBE2B7}"/>
              </a:ext>
            </a:extLst>
          </p:cNvPr>
          <p:cNvGraphicFramePr/>
          <p:nvPr/>
        </p:nvGraphicFramePr>
        <p:xfrm>
          <a:off x="0" y="6492875"/>
          <a:ext cx="12192000" cy="3645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Picture 11">
            <a:extLst>
              <a:ext uri="{FF2B5EF4-FFF2-40B4-BE49-F238E27FC236}">
                <a16:creationId xmlns:a16="http://schemas.microsoft.com/office/drawing/2014/main" id="{0F32940C-498A-452F-729C-33531DB437F8}"/>
              </a:ext>
            </a:extLst>
          </p:cNvPr>
          <p:cNvPicPr>
            <a:picLocks noChangeAspect="1"/>
          </p:cNvPicPr>
          <p:nvPr/>
        </p:nvPicPr>
        <p:blipFill rotWithShape="1">
          <a:blip r:embed="rId8">
            <a:extLst>
              <a:ext uri="{28A0092B-C50C-407E-A947-70E740481C1C}">
                <a14:useLocalDpi xmlns:a14="http://schemas.microsoft.com/office/drawing/2010/main" val="0"/>
              </a:ext>
            </a:extLst>
          </a:blip>
          <a:srcRect t="4966" b="17710"/>
          <a:stretch/>
        </p:blipFill>
        <p:spPr>
          <a:xfrm>
            <a:off x="5647174" y="3125244"/>
            <a:ext cx="6330091" cy="3228896"/>
          </a:xfrm>
          <a:prstGeom prst="rect">
            <a:avLst/>
          </a:prstGeom>
        </p:spPr>
      </p:pic>
      <p:sp>
        <p:nvSpPr>
          <p:cNvPr id="13" name="Content Placeholder 2">
            <a:extLst>
              <a:ext uri="{FF2B5EF4-FFF2-40B4-BE49-F238E27FC236}">
                <a16:creationId xmlns:a16="http://schemas.microsoft.com/office/drawing/2014/main" id="{4AB5313C-6261-B298-C151-52F08A8E72BE}"/>
              </a:ext>
            </a:extLst>
          </p:cNvPr>
          <p:cNvSpPr txBox="1">
            <a:spLocks/>
          </p:cNvSpPr>
          <p:nvPr/>
        </p:nvSpPr>
        <p:spPr>
          <a:xfrm>
            <a:off x="843180" y="2025808"/>
            <a:ext cx="4826808" cy="37622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dirty="0">
                <a:solidFill>
                  <a:schemeClr val="bg1">
                    <a:lumMod val="50000"/>
                  </a:schemeClr>
                </a:solidFill>
              </a:rPr>
              <a:t>Label the bottle first</a:t>
            </a:r>
          </a:p>
          <a:p>
            <a:r>
              <a:rPr lang="en-US" sz="3600" dirty="0">
                <a:solidFill>
                  <a:srgbClr val="EEF8EB"/>
                </a:solidFill>
              </a:rPr>
              <a:t>Wear gloves!</a:t>
            </a:r>
          </a:p>
          <a:p>
            <a:r>
              <a:rPr lang="en-US" sz="3600" dirty="0">
                <a:solidFill>
                  <a:schemeClr val="bg1">
                    <a:lumMod val="50000"/>
                  </a:schemeClr>
                </a:solidFill>
              </a:rPr>
              <a:t>Sample the </a:t>
            </a:r>
            <a:r>
              <a:rPr lang="en-US" sz="3600" b="1" dirty="0">
                <a:solidFill>
                  <a:schemeClr val="bg1">
                    <a:lumMod val="50000"/>
                  </a:schemeClr>
                </a:solidFill>
              </a:rPr>
              <a:t>densest</a:t>
            </a:r>
            <a:r>
              <a:rPr lang="en-US" sz="3600" dirty="0">
                <a:solidFill>
                  <a:schemeClr val="bg1">
                    <a:lumMod val="50000"/>
                  </a:schemeClr>
                </a:solidFill>
              </a:rPr>
              <a:t> part of the bloom</a:t>
            </a:r>
          </a:p>
          <a:p>
            <a:r>
              <a:rPr lang="en-US" sz="3600" dirty="0">
                <a:solidFill>
                  <a:schemeClr val="bg1">
                    <a:lumMod val="50000"/>
                  </a:schemeClr>
                </a:solidFill>
              </a:rPr>
              <a:t>Keep the sample on ice</a:t>
            </a:r>
          </a:p>
        </p:txBody>
      </p:sp>
      <p:sp>
        <p:nvSpPr>
          <p:cNvPr id="3" name="Rectangle 2">
            <a:extLst>
              <a:ext uri="{FF2B5EF4-FFF2-40B4-BE49-F238E27FC236}">
                <a16:creationId xmlns:a16="http://schemas.microsoft.com/office/drawing/2014/main" id="{3EBBFF68-2C07-73E0-07E5-DE1B937D59FC}"/>
              </a:ext>
            </a:extLst>
          </p:cNvPr>
          <p:cNvSpPr/>
          <p:nvPr/>
        </p:nvSpPr>
        <p:spPr>
          <a:xfrm>
            <a:off x="9891951" y="5638520"/>
            <a:ext cx="2080194" cy="715620"/>
          </a:xfrm>
          <a:prstGeom prst="rect">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15AEB8AC-7415-30A5-2C8A-E938CC85FCE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40330" y="5706673"/>
            <a:ext cx="2005687" cy="647467"/>
          </a:xfrm>
          <a:prstGeom prst="rect">
            <a:avLst/>
          </a:prstGeom>
        </p:spPr>
      </p:pic>
      <p:pic>
        <p:nvPicPr>
          <p:cNvPr id="9" name="Picture 8" descr="Person wearing surgical gloves">
            <a:extLst>
              <a:ext uri="{FF2B5EF4-FFF2-40B4-BE49-F238E27FC236}">
                <a16:creationId xmlns:a16="http://schemas.microsoft.com/office/drawing/2014/main" id="{DD9AE838-CBA5-1F92-7A45-F3DAEFBFF34B}"/>
              </a:ext>
            </a:extLst>
          </p:cNvPr>
          <p:cNvPicPr>
            <a:picLocks noChangeAspect="1"/>
          </p:cNvPicPr>
          <p:nvPr/>
        </p:nvPicPr>
        <p:blipFill rotWithShape="1">
          <a:blip r:embed="rId10">
            <a:extLst>
              <a:ext uri="{28A0092B-C50C-407E-A947-70E740481C1C}">
                <a14:useLocalDpi xmlns:a14="http://schemas.microsoft.com/office/drawing/2010/main" val="0"/>
              </a:ext>
            </a:extLst>
          </a:blip>
          <a:srcRect l="21263" t="40482" r="22620" b="15601"/>
          <a:stretch/>
        </p:blipFill>
        <p:spPr>
          <a:xfrm>
            <a:off x="6168971" y="253078"/>
            <a:ext cx="5286495" cy="2758086"/>
          </a:xfrm>
          <a:prstGeom prst="rect">
            <a:avLst/>
          </a:prstGeom>
        </p:spPr>
      </p:pic>
    </p:spTree>
    <p:extLst>
      <p:ext uri="{BB962C8B-B14F-4D97-AF65-F5344CB8AC3E}">
        <p14:creationId xmlns:p14="http://schemas.microsoft.com/office/powerpoint/2010/main" val="4117180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86552-BC69-586E-ED18-41B92F713501}"/>
              </a:ext>
            </a:extLst>
          </p:cNvPr>
          <p:cNvSpPr>
            <a:spLocks noGrp="1"/>
          </p:cNvSpPr>
          <p:nvPr>
            <p:ph type="title"/>
          </p:nvPr>
        </p:nvSpPr>
        <p:spPr>
          <a:xfrm>
            <a:off x="547985" y="306558"/>
            <a:ext cx="6143847" cy="1325563"/>
          </a:xfrm>
        </p:spPr>
        <p:txBody>
          <a:bodyPr/>
          <a:lstStyle/>
          <a:p>
            <a:r>
              <a:rPr lang="en-US">
                <a:solidFill>
                  <a:srgbClr val="EEF8EB"/>
                </a:solidFill>
              </a:rPr>
              <a:t>Collect a sample</a:t>
            </a:r>
          </a:p>
        </p:txBody>
      </p:sp>
      <p:graphicFrame>
        <p:nvGraphicFramePr>
          <p:cNvPr id="7" name="Diagram 6">
            <a:extLst>
              <a:ext uri="{FF2B5EF4-FFF2-40B4-BE49-F238E27FC236}">
                <a16:creationId xmlns:a16="http://schemas.microsoft.com/office/drawing/2014/main" id="{581116E4-F524-C8EE-E4EF-1E7052DBE2B7}"/>
              </a:ext>
            </a:extLst>
          </p:cNvPr>
          <p:cNvGraphicFramePr/>
          <p:nvPr/>
        </p:nvGraphicFramePr>
        <p:xfrm>
          <a:off x="0" y="6492875"/>
          <a:ext cx="12192000" cy="3645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Content Placeholder 2">
            <a:extLst>
              <a:ext uri="{FF2B5EF4-FFF2-40B4-BE49-F238E27FC236}">
                <a16:creationId xmlns:a16="http://schemas.microsoft.com/office/drawing/2014/main" id="{4AB5313C-6261-B298-C151-52F08A8E72BE}"/>
              </a:ext>
            </a:extLst>
          </p:cNvPr>
          <p:cNvSpPr txBox="1">
            <a:spLocks/>
          </p:cNvSpPr>
          <p:nvPr/>
        </p:nvSpPr>
        <p:spPr>
          <a:xfrm>
            <a:off x="843180" y="2025808"/>
            <a:ext cx="4826808" cy="37622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dirty="0">
                <a:solidFill>
                  <a:schemeClr val="bg1">
                    <a:lumMod val="50000"/>
                  </a:schemeClr>
                </a:solidFill>
              </a:rPr>
              <a:t>Label the bottle first</a:t>
            </a:r>
          </a:p>
          <a:p>
            <a:r>
              <a:rPr lang="en-US" sz="3600" dirty="0">
                <a:solidFill>
                  <a:schemeClr val="bg1">
                    <a:lumMod val="50000"/>
                  </a:schemeClr>
                </a:solidFill>
              </a:rPr>
              <a:t>Wear gloves!</a:t>
            </a:r>
          </a:p>
          <a:p>
            <a:r>
              <a:rPr lang="en-US" sz="3600" dirty="0">
                <a:solidFill>
                  <a:srgbClr val="EEF8EB"/>
                </a:solidFill>
              </a:rPr>
              <a:t>Sample the </a:t>
            </a:r>
            <a:r>
              <a:rPr lang="en-US" sz="3600" b="1" dirty="0">
                <a:solidFill>
                  <a:srgbClr val="EEF8EB"/>
                </a:solidFill>
              </a:rPr>
              <a:t>densest</a:t>
            </a:r>
            <a:r>
              <a:rPr lang="en-US" sz="3600" dirty="0">
                <a:solidFill>
                  <a:srgbClr val="EEF8EB"/>
                </a:solidFill>
              </a:rPr>
              <a:t> part of the bloom</a:t>
            </a:r>
          </a:p>
          <a:p>
            <a:r>
              <a:rPr lang="en-US" sz="3600" dirty="0">
                <a:solidFill>
                  <a:schemeClr val="bg1">
                    <a:lumMod val="50000"/>
                  </a:schemeClr>
                </a:solidFill>
              </a:rPr>
              <a:t>Keep the sample on ice</a:t>
            </a:r>
          </a:p>
        </p:txBody>
      </p:sp>
      <p:pic>
        <p:nvPicPr>
          <p:cNvPr id="6" name="Picture 5" descr="A picture containing outdoor, lake, grass, nature&#10;&#10;Description automatically generated">
            <a:extLst>
              <a:ext uri="{FF2B5EF4-FFF2-40B4-BE49-F238E27FC236}">
                <a16:creationId xmlns:a16="http://schemas.microsoft.com/office/drawing/2014/main" id="{1B90E2F2-7D6D-56DD-F784-2D6589B9BB3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5334000" y="922143"/>
            <a:ext cx="6096000" cy="4572000"/>
          </a:xfrm>
          <a:prstGeom prst="rect">
            <a:avLst/>
          </a:prstGeom>
        </p:spPr>
      </p:pic>
      <p:sp>
        <p:nvSpPr>
          <p:cNvPr id="3" name="Rectangle 2">
            <a:extLst>
              <a:ext uri="{FF2B5EF4-FFF2-40B4-BE49-F238E27FC236}">
                <a16:creationId xmlns:a16="http://schemas.microsoft.com/office/drawing/2014/main" id="{3EBBFF68-2C07-73E0-07E5-DE1B937D59FC}"/>
              </a:ext>
            </a:extLst>
          </p:cNvPr>
          <p:cNvSpPr/>
          <p:nvPr/>
        </p:nvSpPr>
        <p:spPr>
          <a:xfrm>
            <a:off x="9891951" y="5638520"/>
            <a:ext cx="2080194" cy="715620"/>
          </a:xfrm>
          <a:prstGeom prst="rect">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15AEB8AC-7415-30A5-2C8A-E938CC85FCE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40330" y="5706673"/>
            <a:ext cx="2005687" cy="647467"/>
          </a:xfrm>
          <a:prstGeom prst="rect">
            <a:avLst/>
          </a:prstGeom>
        </p:spPr>
      </p:pic>
    </p:spTree>
    <p:extLst>
      <p:ext uri="{BB962C8B-B14F-4D97-AF65-F5344CB8AC3E}">
        <p14:creationId xmlns:p14="http://schemas.microsoft.com/office/powerpoint/2010/main" val="42239326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86552-BC69-586E-ED18-41B92F713501}"/>
              </a:ext>
            </a:extLst>
          </p:cNvPr>
          <p:cNvSpPr>
            <a:spLocks noGrp="1"/>
          </p:cNvSpPr>
          <p:nvPr>
            <p:ph type="title"/>
          </p:nvPr>
        </p:nvSpPr>
        <p:spPr>
          <a:xfrm>
            <a:off x="547985" y="306558"/>
            <a:ext cx="6143847" cy="1325563"/>
          </a:xfrm>
        </p:spPr>
        <p:txBody>
          <a:bodyPr/>
          <a:lstStyle/>
          <a:p>
            <a:r>
              <a:rPr lang="en-US">
                <a:solidFill>
                  <a:srgbClr val="EEF8EB"/>
                </a:solidFill>
              </a:rPr>
              <a:t>Collect a sample</a:t>
            </a:r>
          </a:p>
        </p:txBody>
      </p:sp>
      <p:graphicFrame>
        <p:nvGraphicFramePr>
          <p:cNvPr id="7" name="Diagram 6">
            <a:extLst>
              <a:ext uri="{FF2B5EF4-FFF2-40B4-BE49-F238E27FC236}">
                <a16:creationId xmlns:a16="http://schemas.microsoft.com/office/drawing/2014/main" id="{581116E4-F524-C8EE-E4EF-1E7052DBE2B7}"/>
              </a:ext>
            </a:extLst>
          </p:cNvPr>
          <p:cNvGraphicFramePr/>
          <p:nvPr/>
        </p:nvGraphicFramePr>
        <p:xfrm>
          <a:off x="0" y="6492875"/>
          <a:ext cx="12192000" cy="3645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Content Placeholder 2">
            <a:extLst>
              <a:ext uri="{FF2B5EF4-FFF2-40B4-BE49-F238E27FC236}">
                <a16:creationId xmlns:a16="http://schemas.microsoft.com/office/drawing/2014/main" id="{4AB5313C-6261-B298-C151-52F08A8E72BE}"/>
              </a:ext>
            </a:extLst>
          </p:cNvPr>
          <p:cNvSpPr txBox="1">
            <a:spLocks/>
          </p:cNvSpPr>
          <p:nvPr/>
        </p:nvSpPr>
        <p:spPr>
          <a:xfrm>
            <a:off x="843180" y="2025808"/>
            <a:ext cx="4826808" cy="37622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dirty="0">
                <a:solidFill>
                  <a:schemeClr val="bg1">
                    <a:lumMod val="50000"/>
                  </a:schemeClr>
                </a:solidFill>
              </a:rPr>
              <a:t>Label the bottle first</a:t>
            </a:r>
          </a:p>
          <a:p>
            <a:r>
              <a:rPr lang="en-US" sz="3600" dirty="0">
                <a:solidFill>
                  <a:schemeClr val="bg1">
                    <a:lumMod val="50000"/>
                  </a:schemeClr>
                </a:solidFill>
              </a:rPr>
              <a:t>Wear gloves!</a:t>
            </a:r>
          </a:p>
          <a:p>
            <a:r>
              <a:rPr lang="en-US" sz="3600" dirty="0">
                <a:solidFill>
                  <a:schemeClr val="bg1">
                    <a:lumMod val="50000"/>
                  </a:schemeClr>
                </a:solidFill>
              </a:rPr>
              <a:t>Sample the </a:t>
            </a:r>
            <a:r>
              <a:rPr lang="en-US" sz="3600" b="1" dirty="0">
                <a:solidFill>
                  <a:schemeClr val="bg1">
                    <a:lumMod val="50000"/>
                  </a:schemeClr>
                </a:solidFill>
              </a:rPr>
              <a:t>densest</a:t>
            </a:r>
            <a:r>
              <a:rPr lang="en-US" sz="3600" dirty="0">
                <a:solidFill>
                  <a:schemeClr val="bg1">
                    <a:lumMod val="50000"/>
                  </a:schemeClr>
                </a:solidFill>
              </a:rPr>
              <a:t> part of the bloom</a:t>
            </a:r>
          </a:p>
          <a:p>
            <a:r>
              <a:rPr lang="en-US" sz="3600" dirty="0">
                <a:solidFill>
                  <a:srgbClr val="EEF8EB"/>
                </a:solidFill>
              </a:rPr>
              <a:t>Keep the sample on ice</a:t>
            </a:r>
          </a:p>
        </p:txBody>
      </p:sp>
      <p:sp>
        <p:nvSpPr>
          <p:cNvPr id="3" name="Rectangle 2">
            <a:extLst>
              <a:ext uri="{FF2B5EF4-FFF2-40B4-BE49-F238E27FC236}">
                <a16:creationId xmlns:a16="http://schemas.microsoft.com/office/drawing/2014/main" id="{3EBBFF68-2C07-73E0-07E5-DE1B937D59FC}"/>
              </a:ext>
            </a:extLst>
          </p:cNvPr>
          <p:cNvSpPr/>
          <p:nvPr/>
        </p:nvSpPr>
        <p:spPr>
          <a:xfrm>
            <a:off x="9891951" y="5638520"/>
            <a:ext cx="2080194" cy="715620"/>
          </a:xfrm>
          <a:prstGeom prst="rect">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15AEB8AC-7415-30A5-2C8A-E938CC85FCE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40330" y="5706673"/>
            <a:ext cx="2005687" cy="647467"/>
          </a:xfrm>
          <a:prstGeom prst="rect">
            <a:avLst/>
          </a:prstGeom>
        </p:spPr>
      </p:pic>
      <p:pic>
        <p:nvPicPr>
          <p:cNvPr id="8" name="Picture 7" descr="A person standing in the water&#10;&#10;Description automatically generated with medium confidence">
            <a:extLst>
              <a:ext uri="{FF2B5EF4-FFF2-40B4-BE49-F238E27FC236}">
                <a16:creationId xmlns:a16="http://schemas.microsoft.com/office/drawing/2014/main" id="{9706E53C-C31A-1BCE-E137-60604FCE51FF}"/>
              </a:ext>
            </a:extLst>
          </p:cNvPr>
          <p:cNvPicPr>
            <a:picLocks noChangeAspect="1"/>
          </p:cNvPicPr>
          <p:nvPr/>
        </p:nvPicPr>
        <p:blipFill rotWithShape="1">
          <a:blip r:embed="rId9">
            <a:extLst>
              <a:ext uri="{28A0092B-C50C-407E-A947-70E740481C1C}">
                <a14:useLocalDpi xmlns:a14="http://schemas.microsoft.com/office/drawing/2010/main" val="0"/>
              </a:ext>
            </a:extLst>
          </a:blip>
          <a:srcRect t="55260" r="37641"/>
          <a:stretch/>
        </p:blipFill>
        <p:spPr>
          <a:xfrm>
            <a:off x="7316654" y="2041830"/>
            <a:ext cx="3866913" cy="2774339"/>
          </a:xfrm>
          <a:prstGeom prst="rect">
            <a:avLst/>
          </a:prstGeom>
        </p:spPr>
      </p:pic>
    </p:spTree>
    <p:extLst>
      <p:ext uri="{BB962C8B-B14F-4D97-AF65-F5344CB8AC3E}">
        <p14:creationId xmlns:p14="http://schemas.microsoft.com/office/powerpoint/2010/main" val="37632494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86552-BC69-586E-ED18-41B92F713501}"/>
              </a:ext>
            </a:extLst>
          </p:cNvPr>
          <p:cNvSpPr>
            <a:spLocks noGrp="1"/>
          </p:cNvSpPr>
          <p:nvPr>
            <p:ph type="title"/>
          </p:nvPr>
        </p:nvSpPr>
        <p:spPr>
          <a:xfrm>
            <a:off x="547985" y="306558"/>
            <a:ext cx="6917940" cy="1325563"/>
          </a:xfrm>
        </p:spPr>
        <p:txBody>
          <a:bodyPr/>
          <a:lstStyle/>
          <a:p>
            <a:r>
              <a:rPr lang="en-US">
                <a:solidFill>
                  <a:srgbClr val="EEF8EB"/>
                </a:solidFill>
              </a:rPr>
              <a:t>Bloom Report (paperwork)</a:t>
            </a:r>
          </a:p>
        </p:txBody>
      </p:sp>
      <p:graphicFrame>
        <p:nvGraphicFramePr>
          <p:cNvPr id="7" name="Diagram 6">
            <a:extLst>
              <a:ext uri="{FF2B5EF4-FFF2-40B4-BE49-F238E27FC236}">
                <a16:creationId xmlns:a16="http://schemas.microsoft.com/office/drawing/2014/main" id="{581116E4-F524-C8EE-E4EF-1E7052DBE2B7}"/>
              </a:ext>
            </a:extLst>
          </p:cNvPr>
          <p:cNvGraphicFramePr/>
          <p:nvPr/>
        </p:nvGraphicFramePr>
        <p:xfrm>
          <a:off x="0" y="6492875"/>
          <a:ext cx="12192000" cy="3645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Content Placeholder 2">
            <a:extLst>
              <a:ext uri="{FF2B5EF4-FFF2-40B4-BE49-F238E27FC236}">
                <a16:creationId xmlns:a16="http://schemas.microsoft.com/office/drawing/2014/main" id="{4AB5313C-6261-B298-C151-52F08A8E72BE}"/>
              </a:ext>
            </a:extLst>
          </p:cNvPr>
          <p:cNvSpPr txBox="1">
            <a:spLocks/>
          </p:cNvSpPr>
          <p:nvPr/>
        </p:nvSpPr>
        <p:spPr>
          <a:xfrm>
            <a:off x="843180" y="2025808"/>
            <a:ext cx="4826808" cy="37622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3600">
              <a:solidFill>
                <a:srgbClr val="EEF8EB"/>
              </a:solidFill>
            </a:endParaRPr>
          </a:p>
        </p:txBody>
      </p:sp>
      <p:pic>
        <p:nvPicPr>
          <p:cNvPr id="4" name="Picture 3">
            <a:extLst>
              <a:ext uri="{FF2B5EF4-FFF2-40B4-BE49-F238E27FC236}">
                <a16:creationId xmlns:a16="http://schemas.microsoft.com/office/drawing/2014/main" id="{2C6F379F-AC79-6357-6336-E2BEC939E93E}"/>
              </a:ext>
            </a:extLst>
          </p:cNvPr>
          <p:cNvPicPr>
            <a:picLocks noChangeAspect="1"/>
          </p:cNvPicPr>
          <p:nvPr/>
        </p:nvPicPr>
        <p:blipFill>
          <a:blip r:embed="rId8"/>
          <a:stretch>
            <a:fillRect/>
          </a:stretch>
        </p:blipFill>
        <p:spPr>
          <a:xfrm>
            <a:off x="7070314" y="157491"/>
            <a:ext cx="4826808" cy="6208139"/>
          </a:xfrm>
          <a:prstGeom prst="rect">
            <a:avLst/>
          </a:prstGeom>
        </p:spPr>
      </p:pic>
      <p:sp>
        <p:nvSpPr>
          <p:cNvPr id="8" name="Arrow: Right 7">
            <a:extLst>
              <a:ext uri="{FF2B5EF4-FFF2-40B4-BE49-F238E27FC236}">
                <a16:creationId xmlns:a16="http://schemas.microsoft.com/office/drawing/2014/main" id="{B4964D10-084A-192F-9F3A-D94CF96D6334}"/>
              </a:ext>
            </a:extLst>
          </p:cNvPr>
          <p:cNvSpPr/>
          <p:nvPr/>
        </p:nvSpPr>
        <p:spPr>
          <a:xfrm>
            <a:off x="5386405" y="3254828"/>
            <a:ext cx="1305427" cy="521403"/>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a:extLst>
              <a:ext uri="{FF2B5EF4-FFF2-40B4-BE49-F238E27FC236}">
                <a16:creationId xmlns:a16="http://schemas.microsoft.com/office/drawing/2014/main" id="{AE27CBB7-CCA6-AF32-6888-6B149DA0EE70}"/>
              </a:ext>
            </a:extLst>
          </p:cNvPr>
          <p:cNvSpPr txBox="1">
            <a:spLocks/>
          </p:cNvSpPr>
          <p:nvPr/>
        </p:nvSpPr>
        <p:spPr>
          <a:xfrm>
            <a:off x="1182532" y="2025807"/>
            <a:ext cx="4826808" cy="37622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dirty="0">
                <a:solidFill>
                  <a:srgbClr val="EEF8EB"/>
                </a:solidFill>
              </a:rPr>
              <a:t>GPS Coordinates</a:t>
            </a:r>
          </a:p>
          <a:p>
            <a:r>
              <a:rPr lang="en-US" sz="3600" dirty="0">
                <a:solidFill>
                  <a:srgbClr val="EEF8EB"/>
                </a:solidFill>
              </a:rPr>
              <a:t>Description</a:t>
            </a:r>
          </a:p>
          <a:p>
            <a:r>
              <a:rPr lang="en-US" sz="3600" dirty="0">
                <a:solidFill>
                  <a:srgbClr val="EEF8EB"/>
                </a:solidFill>
              </a:rPr>
              <a:t>Date and time of collection</a:t>
            </a:r>
          </a:p>
          <a:p>
            <a:r>
              <a:rPr lang="en-US" sz="3600" dirty="0">
                <a:solidFill>
                  <a:srgbClr val="EEF8EB"/>
                </a:solidFill>
              </a:rPr>
              <a:t>Bloom Extent</a:t>
            </a:r>
          </a:p>
        </p:txBody>
      </p:sp>
      <p:sp>
        <p:nvSpPr>
          <p:cNvPr id="6" name="Rectangle 5">
            <a:extLst>
              <a:ext uri="{FF2B5EF4-FFF2-40B4-BE49-F238E27FC236}">
                <a16:creationId xmlns:a16="http://schemas.microsoft.com/office/drawing/2014/main" id="{96D99E8F-762A-25C4-1B11-689BF866C310}"/>
              </a:ext>
            </a:extLst>
          </p:cNvPr>
          <p:cNvSpPr/>
          <p:nvPr/>
        </p:nvSpPr>
        <p:spPr>
          <a:xfrm>
            <a:off x="66850" y="5927432"/>
            <a:ext cx="1441275" cy="471815"/>
          </a:xfrm>
          <a:prstGeom prst="rect">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 name="Picture 9">
            <a:extLst>
              <a:ext uri="{FF2B5EF4-FFF2-40B4-BE49-F238E27FC236}">
                <a16:creationId xmlns:a16="http://schemas.microsoft.com/office/drawing/2014/main" id="{F9A8B690-4721-F00F-F769-762BB0E97CC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5229" y="5968086"/>
            <a:ext cx="1335631" cy="431162"/>
          </a:xfrm>
          <a:prstGeom prst="rect">
            <a:avLst/>
          </a:prstGeom>
        </p:spPr>
      </p:pic>
    </p:spTree>
    <p:extLst>
      <p:ext uri="{BB962C8B-B14F-4D97-AF65-F5344CB8AC3E}">
        <p14:creationId xmlns:p14="http://schemas.microsoft.com/office/powerpoint/2010/main" val="38768403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904A1-883C-779E-F4A7-814E246E3D3E}"/>
              </a:ext>
            </a:extLst>
          </p:cNvPr>
          <p:cNvSpPr>
            <a:spLocks noGrp="1"/>
          </p:cNvSpPr>
          <p:nvPr>
            <p:ph type="title"/>
          </p:nvPr>
        </p:nvSpPr>
        <p:spPr/>
        <p:txBody>
          <a:bodyPr/>
          <a:lstStyle/>
          <a:p>
            <a:r>
              <a:rPr lang="en-US">
                <a:solidFill>
                  <a:srgbClr val="EEF8EB"/>
                </a:solidFill>
              </a:rPr>
              <a:t>What is a “Harmful Algal Bloom”?</a:t>
            </a:r>
          </a:p>
        </p:txBody>
      </p:sp>
      <p:graphicFrame>
        <p:nvGraphicFramePr>
          <p:cNvPr id="4" name="Diagram 3">
            <a:extLst>
              <a:ext uri="{FF2B5EF4-FFF2-40B4-BE49-F238E27FC236}">
                <a16:creationId xmlns:a16="http://schemas.microsoft.com/office/drawing/2014/main" id="{0196D046-BE80-B2E5-B018-DE7BCC10C938}"/>
              </a:ext>
            </a:extLst>
          </p:cNvPr>
          <p:cNvGraphicFramePr/>
          <p:nvPr>
            <p:extLst>
              <p:ext uri="{D42A27DB-BD31-4B8C-83A1-F6EECF244321}">
                <p14:modId xmlns:p14="http://schemas.microsoft.com/office/powerpoint/2010/main" val="3813791901"/>
              </p:ext>
            </p:extLst>
          </p:nvPr>
        </p:nvGraphicFramePr>
        <p:xfrm>
          <a:off x="0" y="6492875"/>
          <a:ext cx="12192000" cy="3645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CA868EF2-4DDA-B48F-2E07-A09392F3A41A}"/>
              </a:ext>
            </a:extLst>
          </p:cNvPr>
          <p:cNvSpPr txBox="1"/>
          <p:nvPr/>
        </p:nvSpPr>
        <p:spPr>
          <a:xfrm>
            <a:off x="3315855" y="1506022"/>
            <a:ext cx="4645891" cy="369332"/>
          </a:xfrm>
          <a:prstGeom prst="rect">
            <a:avLst/>
          </a:prstGeom>
          <a:noFill/>
        </p:spPr>
        <p:txBody>
          <a:bodyPr wrap="square" rtlCol="0">
            <a:spAutoFit/>
          </a:bodyPr>
          <a:lstStyle/>
          <a:p>
            <a:r>
              <a:rPr lang="en-US">
                <a:solidFill>
                  <a:srgbClr val="EEF8EB"/>
                </a:solidFill>
              </a:rPr>
              <a:t>“Harmful algal bloom” is largely a misnomer!</a:t>
            </a:r>
          </a:p>
        </p:txBody>
      </p:sp>
      <p:sp>
        <p:nvSpPr>
          <p:cNvPr id="8" name="TextBox 7">
            <a:extLst>
              <a:ext uri="{FF2B5EF4-FFF2-40B4-BE49-F238E27FC236}">
                <a16:creationId xmlns:a16="http://schemas.microsoft.com/office/drawing/2014/main" id="{ECD5530D-D2AB-7409-0024-0D8964C68DC5}"/>
              </a:ext>
            </a:extLst>
          </p:cNvPr>
          <p:cNvSpPr txBox="1"/>
          <p:nvPr/>
        </p:nvSpPr>
        <p:spPr>
          <a:xfrm>
            <a:off x="2303830" y="1997915"/>
            <a:ext cx="3212805" cy="646331"/>
          </a:xfrm>
          <a:prstGeom prst="rect">
            <a:avLst/>
          </a:prstGeom>
          <a:noFill/>
        </p:spPr>
        <p:txBody>
          <a:bodyPr wrap="square" rtlCol="0">
            <a:spAutoFit/>
          </a:bodyPr>
          <a:lstStyle/>
          <a:p>
            <a:r>
              <a:rPr lang="en-US">
                <a:solidFill>
                  <a:srgbClr val="EEF8EB"/>
                </a:solidFill>
              </a:rPr>
              <a:t>Marine “harmful algal blooms”</a:t>
            </a:r>
          </a:p>
          <a:p>
            <a:r>
              <a:rPr lang="en-US">
                <a:solidFill>
                  <a:srgbClr val="EEF8EB"/>
                </a:solidFill>
              </a:rPr>
              <a:t>Aka “red tides”</a:t>
            </a:r>
          </a:p>
        </p:txBody>
      </p:sp>
      <p:pic>
        <p:nvPicPr>
          <p:cNvPr id="1044" name="Picture 1043">
            <a:extLst>
              <a:ext uri="{FF2B5EF4-FFF2-40B4-BE49-F238E27FC236}">
                <a16:creationId xmlns:a16="http://schemas.microsoft.com/office/drawing/2014/main" id="{4E0A21AB-2764-A911-9CC1-B323C61EB5BB}"/>
              </a:ext>
            </a:extLst>
          </p:cNvPr>
          <p:cNvPicPr>
            <a:picLocks noChangeAspect="1"/>
          </p:cNvPicPr>
          <p:nvPr/>
        </p:nvPicPr>
        <p:blipFill rotWithShape="1">
          <a:blip r:embed="rId8">
            <a:extLst>
              <a:ext uri="{28A0092B-C50C-407E-A947-70E740481C1C}">
                <a14:useLocalDpi xmlns:a14="http://schemas.microsoft.com/office/drawing/2010/main" val="0"/>
              </a:ext>
            </a:extLst>
          </a:blip>
          <a:srcRect l="29453" t="36111" r="17321" b="3889"/>
          <a:stretch/>
        </p:blipFill>
        <p:spPr>
          <a:xfrm rot="20078106">
            <a:off x="9756503" y="3589372"/>
            <a:ext cx="1588729" cy="1373159"/>
          </a:xfrm>
          <a:prstGeom prst="rect">
            <a:avLst/>
          </a:prstGeom>
        </p:spPr>
      </p:pic>
      <p:pic>
        <p:nvPicPr>
          <p:cNvPr id="1046" name="Picture 1045" descr="A close-up of a skull&#10;&#10;Description automatically generated with low confidence">
            <a:extLst>
              <a:ext uri="{FF2B5EF4-FFF2-40B4-BE49-F238E27FC236}">
                <a16:creationId xmlns:a16="http://schemas.microsoft.com/office/drawing/2014/main" id="{1E538078-9B62-E85B-E773-8FA4626E8EEF}"/>
              </a:ext>
            </a:extLst>
          </p:cNvPr>
          <p:cNvPicPr>
            <a:picLocks noChangeAspect="1"/>
          </p:cNvPicPr>
          <p:nvPr/>
        </p:nvPicPr>
        <p:blipFill rotWithShape="1">
          <a:blip r:embed="rId9">
            <a:extLst>
              <a:ext uri="{28A0092B-C50C-407E-A947-70E740481C1C}">
                <a14:useLocalDpi xmlns:a14="http://schemas.microsoft.com/office/drawing/2010/main" val="0"/>
              </a:ext>
            </a:extLst>
          </a:blip>
          <a:srcRect r="19087" b="5324"/>
          <a:stretch/>
        </p:blipFill>
        <p:spPr>
          <a:xfrm rot="8815346">
            <a:off x="10818108" y="3859405"/>
            <a:ext cx="1291557" cy="1158733"/>
          </a:xfrm>
          <a:prstGeom prst="snip2DiagRect">
            <a:avLst>
              <a:gd name="adj1" fmla="val 33741"/>
              <a:gd name="adj2" fmla="val 0"/>
            </a:avLst>
          </a:prstGeom>
        </p:spPr>
      </p:pic>
      <p:sp>
        <p:nvSpPr>
          <p:cNvPr id="9" name="TextBox 8">
            <a:extLst>
              <a:ext uri="{FF2B5EF4-FFF2-40B4-BE49-F238E27FC236}">
                <a16:creationId xmlns:a16="http://schemas.microsoft.com/office/drawing/2014/main" id="{DFEE945B-5DCD-C720-DB33-E676AF9766C1}"/>
              </a:ext>
            </a:extLst>
          </p:cNvPr>
          <p:cNvSpPr txBox="1"/>
          <p:nvPr/>
        </p:nvSpPr>
        <p:spPr>
          <a:xfrm>
            <a:off x="6455734" y="2137188"/>
            <a:ext cx="3772786" cy="369332"/>
          </a:xfrm>
          <a:prstGeom prst="rect">
            <a:avLst/>
          </a:prstGeom>
          <a:noFill/>
        </p:spPr>
        <p:txBody>
          <a:bodyPr wrap="square" rtlCol="0">
            <a:spAutoFit/>
          </a:bodyPr>
          <a:lstStyle/>
          <a:p>
            <a:r>
              <a:rPr lang="en-US">
                <a:solidFill>
                  <a:srgbClr val="EEF8EB"/>
                </a:solidFill>
              </a:rPr>
              <a:t>Freshwater “harmful algal blooms”</a:t>
            </a:r>
          </a:p>
        </p:txBody>
      </p:sp>
      <p:pic>
        <p:nvPicPr>
          <p:cNvPr id="15" name="Picture 14" descr="A body of water with grass and trees around it&#10;&#10;Description automatically generated with medium confidence">
            <a:extLst>
              <a:ext uri="{FF2B5EF4-FFF2-40B4-BE49-F238E27FC236}">
                <a16:creationId xmlns:a16="http://schemas.microsoft.com/office/drawing/2014/main" id="{53E0986A-B3E7-D477-55A3-2FA553DD6685}"/>
              </a:ext>
            </a:extLst>
          </p:cNvPr>
          <p:cNvPicPr>
            <a:picLocks noChangeAspect="1"/>
          </p:cNvPicPr>
          <p:nvPr/>
        </p:nvPicPr>
        <p:blipFill rotWithShape="1">
          <a:blip r:embed="rId10">
            <a:extLst>
              <a:ext uri="{28A0092B-C50C-407E-A947-70E740481C1C}">
                <a14:useLocalDpi xmlns:a14="http://schemas.microsoft.com/office/drawing/2010/main" val="0"/>
              </a:ext>
            </a:extLst>
          </a:blip>
          <a:srcRect l="20776"/>
          <a:stretch/>
        </p:blipFill>
        <p:spPr>
          <a:xfrm rot="5400000">
            <a:off x="6544787" y="2741867"/>
            <a:ext cx="3223891" cy="3051971"/>
          </a:xfrm>
          <a:prstGeom prst="rect">
            <a:avLst/>
          </a:prstGeom>
        </p:spPr>
      </p:pic>
      <p:pic>
        <p:nvPicPr>
          <p:cNvPr id="18" name="Picture 17" descr="A picture containing water, outdoor, sky, beach&#10;&#10;Description automatically generated">
            <a:extLst>
              <a:ext uri="{FF2B5EF4-FFF2-40B4-BE49-F238E27FC236}">
                <a16:creationId xmlns:a16="http://schemas.microsoft.com/office/drawing/2014/main" id="{048D98E1-6400-D6BB-2E99-7F1C4FA6742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48449" y="2647166"/>
            <a:ext cx="3212806" cy="3212806"/>
          </a:xfrm>
          <a:prstGeom prst="rect">
            <a:avLst/>
          </a:prstGeom>
        </p:spPr>
      </p:pic>
      <p:sp>
        <p:nvSpPr>
          <p:cNvPr id="19" name="TextBox 18">
            <a:extLst>
              <a:ext uri="{FF2B5EF4-FFF2-40B4-BE49-F238E27FC236}">
                <a16:creationId xmlns:a16="http://schemas.microsoft.com/office/drawing/2014/main" id="{9D4DD364-DCF8-653C-F9EB-5AC5E0416F70}"/>
              </a:ext>
            </a:extLst>
          </p:cNvPr>
          <p:cNvSpPr txBox="1"/>
          <p:nvPr/>
        </p:nvSpPr>
        <p:spPr>
          <a:xfrm rot="16200000">
            <a:off x="4539411" y="3431579"/>
            <a:ext cx="1830434" cy="261610"/>
          </a:xfrm>
          <a:prstGeom prst="rect">
            <a:avLst/>
          </a:prstGeom>
          <a:noFill/>
        </p:spPr>
        <p:txBody>
          <a:bodyPr wrap="square" rtlCol="0">
            <a:spAutoFit/>
          </a:bodyPr>
          <a:lstStyle/>
          <a:p>
            <a:r>
              <a:rPr lang="en-US" sz="1050">
                <a:solidFill>
                  <a:schemeClr val="bg1"/>
                </a:solidFill>
                <a:latin typeface="Lato" panose="020F0502020204030203" pitchFamily="34" charset="0"/>
              </a:rPr>
              <a:t>Photo by </a:t>
            </a:r>
            <a:r>
              <a:rPr lang="en-US" sz="1050" b="0">
                <a:solidFill>
                  <a:schemeClr val="bg1"/>
                </a:solidFill>
                <a:effectLst/>
                <a:latin typeface="Lato" panose="020F0502020204030203" pitchFamily="34" charset="0"/>
              </a:rPr>
              <a:t>Flickr User AJC1</a:t>
            </a:r>
            <a:endParaRPr lang="en-US" sz="1050">
              <a:solidFill>
                <a:schemeClr val="bg1"/>
              </a:solidFill>
              <a:latin typeface="Lato" panose="020F0502020204030203" pitchFamily="34" charset="0"/>
            </a:endParaRPr>
          </a:p>
        </p:txBody>
      </p:sp>
      <p:pic>
        <p:nvPicPr>
          <p:cNvPr id="21" name="Graphic 20" descr="Magnifying glass with solid fill">
            <a:extLst>
              <a:ext uri="{FF2B5EF4-FFF2-40B4-BE49-F238E27FC236}">
                <a16:creationId xmlns:a16="http://schemas.microsoft.com/office/drawing/2014/main" id="{E64BB68B-12C4-A55E-49D2-D51645C1FCC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rot="20561379" flipH="1">
            <a:off x="2584334" y="4022028"/>
            <a:ext cx="922375" cy="914400"/>
          </a:xfrm>
          <a:prstGeom prst="rect">
            <a:avLst/>
          </a:prstGeom>
        </p:spPr>
      </p:pic>
      <p:pic>
        <p:nvPicPr>
          <p:cNvPr id="22" name="Graphic 21" descr="Magnifying glass with solid fill">
            <a:extLst>
              <a:ext uri="{FF2B5EF4-FFF2-40B4-BE49-F238E27FC236}">
                <a16:creationId xmlns:a16="http://schemas.microsoft.com/office/drawing/2014/main" id="{BD086795-B47E-7F31-7366-C21AE71D524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604841" y="4457379"/>
            <a:ext cx="914400" cy="914400"/>
          </a:xfrm>
          <a:prstGeom prst="rect">
            <a:avLst/>
          </a:prstGeom>
        </p:spPr>
      </p:pic>
      <p:cxnSp>
        <p:nvCxnSpPr>
          <p:cNvPr id="24" name="Straight Connector 23">
            <a:extLst>
              <a:ext uri="{FF2B5EF4-FFF2-40B4-BE49-F238E27FC236}">
                <a16:creationId xmlns:a16="http://schemas.microsoft.com/office/drawing/2014/main" id="{9F4B2C32-F270-6285-D9BB-7953FA235CF5}"/>
              </a:ext>
            </a:extLst>
          </p:cNvPr>
          <p:cNvCxnSpPr>
            <a:cxnSpLocks/>
            <a:stCxn id="29" idx="3"/>
          </p:cNvCxnSpPr>
          <p:nvPr/>
        </p:nvCxnSpPr>
        <p:spPr>
          <a:xfrm>
            <a:off x="1963052" y="3117997"/>
            <a:ext cx="894448" cy="12182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7269D36-9623-2E70-878C-1F9AD4E6185A}"/>
              </a:ext>
            </a:extLst>
          </p:cNvPr>
          <p:cNvCxnSpPr>
            <a:cxnSpLocks/>
          </p:cNvCxnSpPr>
          <p:nvPr/>
        </p:nvCxnSpPr>
        <p:spPr>
          <a:xfrm flipV="1">
            <a:off x="1938560" y="4431506"/>
            <a:ext cx="918940" cy="12871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0F58828B-8C16-2429-DA86-94C601665356}"/>
              </a:ext>
            </a:extLst>
          </p:cNvPr>
          <p:cNvSpPr txBox="1"/>
          <p:nvPr/>
        </p:nvSpPr>
        <p:spPr>
          <a:xfrm>
            <a:off x="380031" y="2933331"/>
            <a:ext cx="1583021" cy="369332"/>
          </a:xfrm>
          <a:prstGeom prst="rect">
            <a:avLst/>
          </a:prstGeom>
          <a:noFill/>
        </p:spPr>
        <p:txBody>
          <a:bodyPr wrap="square" rtlCol="0">
            <a:spAutoFit/>
          </a:bodyPr>
          <a:lstStyle/>
          <a:p>
            <a:r>
              <a:rPr lang="en-US">
                <a:solidFill>
                  <a:srgbClr val="EEF8EB"/>
                </a:solidFill>
              </a:rPr>
              <a:t>Dinoflagellates</a:t>
            </a:r>
          </a:p>
        </p:txBody>
      </p:sp>
      <p:sp>
        <p:nvSpPr>
          <p:cNvPr id="30" name="TextBox 29">
            <a:extLst>
              <a:ext uri="{FF2B5EF4-FFF2-40B4-BE49-F238E27FC236}">
                <a16:creationId xmlns:a16="http://schemas.microsoft.com/office/drawing/2014/main" id="{FCF8C192-C61C-7962-8723-2AEEAF14A0D1}"/>
              </a:ext>
            </a:extLst>
          </p:cNvPr>
          <p:cNvSpPr txBox="1"/>
          <p:nvPr/>
        </p:nvSpPr>
        <p:spPr>
          <a:xfrm>
            <a:off x="151640" y="4814822"/>
            <a:ext cx="1583021" cy="369332"/>
          </a:xfrm>
          <a:prstGeom prst="rect">
            <a:avLst/>
          </a:prstGeom>
          <a:noFill/>
        </p:spPr>
        <p:txBody>
          <a:bodyPr wrap="square" rtlCol="0">
            <a:spAutoFit/>
          </a:bodyPr>
          <a:lstStyle/>
          <a:p>
            <a:r>
              <a:rPr lang="en-US">
                <a:solidFill>
                  <a:srgbClr val="EEF8EB"/>
                </a:solidFill>
              </a:rPr>
              <a:t>Diatoms</a:t>
            </a:r>
          </a:p>
        </p:txBody>
      </p:sp>
      <p:pic>
        <p:nvPicPr>
          <p:cNvPr id="1030" name="Picture 6">
            <a:extLst>
              <a:ext uri="{FF2B5EF4-FFF2-40B4-BE49-F238E27FC236}">
                <a16:creationId xmlns:a16="http://schemas.microsoft.com/office/drawing/2014/main" id="{BD1B0D62-F4CB-A6F3-0AEA-C628352D07F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05025" y="3981410"/>
            <a:ext cx="894581" cy="76086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5414C43-BB12-140F-F815-1435CF15028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36403" y="3362549"/>
            <a:ext cx="741921" cy="99364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Light micrograph of Pseudo-nitzschia sp. observed in San Pedro Bay.... |  Download Scientific Diagram">
            <a:extLst>
              <a:ext uri="{FF2B5EF4-FFF2-40B4-BE49-F238E27FC236}">
                <a16:creationId xmlns:a16="http://schemas.microsoft.com/office/drawing/2014/main" id="{4ABB38F5-7FF5-8277-F75E-57805551E7AF}"/>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86682" y="5177398"/>
            <a:ext cx="703035" cy="1120169"/>
          </a:xfrm>
          <a:prstGeom prst="rect">
            <a:avLst/>
          </a:prstGeom>
          <a:noFill/>
          <a:extLst>
            <a:ext uri="{909E8E84-426E-40DD-AFC4-6F175D3DCCD1}">
              <a14:hiddenFill xmlns:a14="http://schemas.microsoft.com/office/drawing/2010/main">
                <a:solidFill>
                  <a:srgbClr val="FFFFFF"/>
                </a:solidFill>
              </a14:hiddenFill>
            </a:ext>
          </a:extLst>
        </p:spPr>
      </p:pic>
      <p:cxnSp>
        <p:nvCxnSpPr>
          <p:cNvPr id="1036" name="Straight Connector 1035">
            <a:extLst>
              <a:ext uri="{FF2B5EF4-FFF2-40B4-BE49-F238E27FC236}">
                <a16:creationId xmlns:a16="http://schemas.microsoft.com/office/drawing/2014/main" id="{289B1E1A-6331-F29C-8674-7ADFD40E1F72}"/>
              </a:ext>
            </a:extLst>
          </p:cNvPr>
          <p:cNvCxnSpPr>
            <a:cxnSpLocks/>
          </p:cNvCxnSpPr>
          <p:nvPr/>
        </p:nvCxnSpPr>
        <p:spPr>
          <a:xfrm flipH="1">
            <a:off x="9220200" y="3799912"/>
            <a:ext cx="637529" cy="9412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7" name="Straight Connector 1036">
            <a:extLst>
              <a:ext uri="{FF2B5EF4-FFF2-40B4-BE49-F238E27FC236}">
                <a16:creationId xmlns:a16="http://schemas.microsoft.com/office/drawing/2014/main" id="{E592ED03-C839-4908-22AF-521432D8A349}"/>
              </a:ext>
            </a:extLst>
          </p:cNvPr>
          <p:cNvCxnSpPr>
            <a:cxnSpLocks/>
          </p:cNvCxnSpPr>
          <p:nvPr/>
        </p:nvCxnSpPr>
        <p:spPr>
          <a:xfrm flipH="1" flipV="1">
            <a:off x="9220200" y="4836422"/>
            <a:ext cx="821752" cy="8822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48" name="Picture 1047">
            <a:extLst>
              <a:ext uri="{FF2B5EF4-FFF2-40B4-BE49-F238E27FC236}">
                <a16:creationId xmlns:a16="http://schemas.microsoft.com/office/drawing/2014/main" id="{3ECFE932-B7FD-4A31-A6B7-B9F310FF0AB2}"/>
              </a:ext>
            </a:extLst>
          </p:cNvPr>
          <p:cNvPicPr>
            <a:picLocks noChangeAspect="1"/>
          </p:cNvPicPr>
          <p:nvPr/>
        </p:nvPicPr>
        <p:blipFill rotWithShape="1">
          <a:blip r:embed="rId17">
            <a:extLst>
              <a:ext uri="{28A0092B-C50C-407E-A947-70E740481C1C}">
                <a14:useLocalDpi xmlns:a14="http://schemas.microsoft.com/office/drawing/2010/main" val="0"/>
              </a:ext>
            </a:extLst>
          </a:blip>
          <a:srcRect l="15750" t="14391" r="23778" b="12361"/>
          <a:stretch/>
        </p:blipFill>
        <p:spPr>
          <a:xfrm>
            <a:off x="10315227" y="5184154"/>
            <a:ext cx="1206137" cy="1120169"/>
          </a:xfrm>
          <a:prstGeom prst="ellipse">
            <a:avLst/>
          </a:prstGeom>
        </p:spPr>
      </p:pic>
      <p:sp>
        <p:nvSpPr>
          <p:cNvPr id="3" name="TextBox 2">
            <a:extLst>
              <a:ext uri="{FF2B5EF4-FFF2-40B4-BE49-F238E27FC236}">
                <a16:creationId xmlns:a16="http://schemas.microsoft.com/office/drawing/2014/main" id="{B2F63EDF-BAA1-5AC5-41D9-1340314144C5}"/>
              </a:ext>
            </a:extLst>
          </p:cNvPr>
          <p:cNvSpPr txBox="1"/>
          <p:nvPr/>
        </p:nvSpPr>
        <p:spPr>
          <a:xfrm>
            <a:off x="6618047" y="5638216"/>
            <a:ext cx="3064671" cy="261610"/>
          </a:xfrm>
          <a:prstGeom prst="rect">
            <a:avLst/>
          </a:prstGeom>
          <a:solidFill>
            <a:srgbClr val="000000">
              <a:alpha val="40000"/>
            </a:srgbClr>
          </a:solidFill>
        </p:spPr>
        <p:txBody>
          <a:bodyPr wrap="square" rtlCol="0">
            <a:spAutoFit/>
          </a:bodyPr>
          <a:lstStyle/>
          <a:p>
            <a:r>
              <a:rPr lang="en-US" sz="1100">
                <a:solidFill>
                  <a:schemeClr val="bg1"/>
                </a:solidFill>
              </a:rPr>
              <a:t>Photo by Joni Dropkin, CSI HABs volunteer</a:t>
            </a:r>
          </a:p>
        </p:txBody>
      </p:sp>
    </p:spTree>
    <p:extLst>
      <p:ext uri="{BB962C8B-B14F-4D97-AF65-F5344CB8AC3E}">
        <p14:creationId xmlns:p14="http://schemas.microsoft.com/office/powerpoint/2010/main" val="9491361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86552-BC69-586E-ED18-41B92F713501}"/>
              </a:ext>
            </a:extLst>
          </p:cNvPr>
          <p:cNvSpPr>
            <a:spLocks noGrp="1"/>
          </p:cNvSpPr>
          <p:nvPr>
            <p:ph type="title"/>
          </p:nvPr>
        </p:nvSpPr>
        <p:spPr>
          <a:xfrm>
            <a:off x="547985" y="306558"/>
            <a:ext cx="6917940" cy="1325563"/>
          </a:xfrm>
        </p:spPr>
        <p:txBody>
          <a:bodyPr/>
          <a:lstStyle/>
          <a:p>
            <a:r>
              <a:rPr lang="en-US" dirty="0">
                <a:solidFill>
                  <a:srgbClr val="EEF8EB"/>
                </a:solidFill>
              </a:rPr>
              <a:t>Bloom Report (paperwork)</a:t>
            </a:r>
            <a:br>
              <a:rPr lang="en-US" dirty="0">
                <a:solidFill>
                  <a:srgbClr val="EEF8EB"/>
                </a:solidFill>
              </a:rPr>
            </a:br>
            <a:r>
              <a:rPr lang="en-US" sz="4000" dirty="0">
                <a:solidFill>
                  <a:srgbClr val="EEF8EB"/>
                </a:solidFill>
              </a:rPr>
              <a:t>	GPS Coordinates</a:t>
            </a:r>
            <a:endParaRPr lang="en-US" dirty="0">
              <a:solidFill>
                <a:srgbClr val="EEF8EB"/>
              </a:solidFill>
            </a:endParaRPr>
          </a:p>
        </p:txBody>
      </p:sp>
      <p:graphicFrame>
        <p:nvGraphicFramePr>
          <p:cNvPr id="7" name="Diagram 6">
            <a:extLst>
              <a:ext uri="{FF2B5EF4-FFF2-40B4-BE49-F238E27FC236}">
                <a16:creationId xmlns:a16="http://schemas.microsoft.com/office/drawing/2014/main" id="{581116E4-F524-C8EE-E4EF-1E7052DBE2B7}"/>
              </a:ext>
            </a:extLst>
          </p:cNvPr>
          <p:cNvGraphicFramePr/>
          <p:nvPr/>
        </p:nvGraphicFramePr>
        <p:xfrm>
          <a:off x="0" y="6492875"/>
          <a:ext cx="12192000" cy="3645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Content Placeholder 2">
            <a:extLst>
              <a:ext uri="{FF2B5EF4-FFF2-40B4-BE49-F238E27FC236}">
                <a16:creationId xmlns:a16="http://schemas.microsoft.com/office/drawing/2014/main" id="{4AB5313C-6261-B298-C151-52F08A8E72BE}"/>
              </a:ext>
            </a:extLst>
          </p:cNvPr>
          <p:cNvSpPr txBox="1">
            <a:spLocks/>
          </p:cNvSpPr>
          <p:nvPr/>
        </p:nvSpPr>
        <p:spPr>
          <a:xfrm>
            <a:off x="843180" y="2025808"/>
            <a:ext cx="4826808" cy="37622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3600">
              <a:solidFill>
                <a:srgbClr val="EEF8EB"/>
              </a:solidFill>
            </a:endParaRPr>
          </a:p>
        </p:txBody>
      </p:sp>
      <p:pic>
        <p:nvPicPr>
          <p:cNvPr id="4" name="Picture 3">
            <a:extLst>
              <a:ext uri="{FF2B5EF4-FFF2-40B4-BE49-F238E27FC236}">
                <a16:creationId xmlns:a16="http://schemas.microsoft.com/office/drawing/2014/main" id="{2C6F379F-AC79-6357-6336-E2BEC939E93E}"/>
              </a:ext>
            </a:extLst>
          </p:cNvPr>
          <p:cNvPicPr>
            <a:picLocks noChangeAspect="1"/>
          </p:cNvPicPr>
          <p:nvPr/>
        </p:nvPicPr>
        <p:blipFill>
          <a:blip r:embed="rId8"/>
          <a:stretch>
            <a:fillRect/>
          </a:stretch>
        </p:blipFill>
        <p:spPr>
          <a:xfrm>
            <a:off x="7070314" y="157491"/>
            <a:ext cx="4826808" cy="6208139"/>
          </a:xfrm>
          <a:prstGeom prst="rect">
            <a:avLst/>
          </a:prstGeom>
        </p:spPr>
      </p:pic>
      <p:sp>
        <p:nvSpPr>
          <p:cNvPr id="6" name="Rectangle 5">
            <a:extLst>
              <a:ext uri="{FF2B5EF4-FFF2-40B4-BE49-F238E27FC236}">
                <a16:creationId xmlns:a16="http://schemas.microsoft.com/office/drawing/2014/main" id="{96D99E8F-762A-25C4-1B11-689BF866C310}"/>
              </a:ext>
            </a:extLst>
          </p:cNvPr>
          <p:cNvSpPr/>
          <p:nvPr/>
        </p:nvSpPr>
        <p:spPr>
          <a:xfrm>
            <a:off x="66850" y="5927432"/>
            <a:ext cx="1441275" cy="471815"/>
          </a:xfrm>
          <a:prstGeom prst="rect">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 name="Picture 9">
            <a:extLst>
              <a:ext uri="{FF2B5EF4-FFF2-40B4-BE49-F238E27FC236}">
                <a16:creationId xmlns:a16="http://schemas.microsoft.com/office/drawing/2014/main" id="{F9A8B690-4721-F00F-F769-762BB0E97CC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5229" y="5968086"/>
            <a:ext cx="1335631" cy="431162"/>
          </a:xfrm>
          <a:prstGeom prst="rect">
            <a:avLst/>
          </a:prstGeom>
        </p:spPr>
      </p:pic>
      <p:sp>
        <p:nvSpPr>
          <p:cNvPr id="3" name="Rectangle 2">
            <a:extLst>
              <a:ext uri="{FF2B5EF4-FFF2-40B4-BE49-F238E27FC236}">
                <a16:creationId xmlns:a16="http://schemas.microsoft.com/office/drawing/2014/main" id="{82C730C5-61A3-214B-3FB0-112321B47014}"/>
              </a:ext>
            </a:extLst>
          </p:cNvPr>
          <p:cNvSpPr/>
          <p:nvPr/>
        </p:nvSpPr>
        <p:spPr>
          <a:xfrm>
            <a:off x="7094863" y="2666083"/>
            <a:ext cx="4748270" cy="762918"/>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64CEF075-C0ED-A1C7-F189-029A3D7E89CB}"/>
              </a:ext>
            </a:extLst>
          </p:cNvPr>
          <p:cNvCxnSpPr>
            <a:cxnSpLocks/>
          </p:cNvCxnSpPr>
          <p:nvPr/>
        </p:nvCxnSpPr>
        <p:spPr>
          <a:xfrm flipH="1">
            <a:off x="6233032" y="3008419"/>
            <a:ext cx="837282" cy="25314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8A20E739-0D6D-419E-4C35-969858369049}"/>
              </a:ext>
            </a:extLst>
          </p:cNvPr>
          <p:cNvSpPr/>
          <p:nvPr/>
        </p:nvSpPr>
        <p:spPr>
          <a:xfrm>
            <a:off x="176095" y="2652817"/>
            <a:ext cx="6687413" cy="141240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1400" b="1" dirty="0">
                <a:solidFill>
                  <a:schemeClr val="tx1"/>
                </a:solidFill>
              </a:rPr>
              <a:t>Cayuga Lake quadrant and zone number where bloom was collected: </a:t>
            </a:r>
            <a:r>
              <a:rPr lang="en-US" sz="1600" dirty="0">
                <a:solidFill>
                  <a:schemeClr val="tx1"/>
                </a:solidFill>
              </a:rPr>
              <a:t>_____________</a:t>
            </a:r>
          </a:p>
          <a:p>
            <a:pPr>
              <a:spcBef>
                <a:spcPts val="600"/>
              </a:spcBef>
            </a:pPr>
            <a:r>
              <a:rPr lang="en-US" sz="1600" b="1" dirty="0">
                <a:solidFill>
                  <a:schemeClr val="tx1"/>
                </a:solidFill>
              </a:rPr>
              <a:t>Exact Location of Bloom</a:t>
            </a:r>
            <a:endParaRPr lang="en-US" sz="1600" dirty="0">
              <a:solidFill>
                <a:schemeClr val="tx1"/>
              </a:solidFill>
            </a:endParaRPr>
          </a:p>
          <a:p>
            <a:pPr marL="342900" indent="-342900">
              <a:spcBef>
                <a:spcPts val="600"/>
              </a:spcBef>
              <a:buFont typeface="+mj-lt"/>
              <a:buAutoNum type="arabicParenR"/>
            </a:pPr>
            <a:r>
              <a:rPr lang="en-US" sz="1600" dirty="0">
                <a:solidFill>
                  <a:schemeClr val="tx1"/>
                </a:solidFill>
              </a:rPr>
              <a:t>GPS Coordinates    </a:t>
            </a:r>
            <a:r>
              <a:rPr lang="en-US" sz="1600" b="1" dirty="0">
                <a:solidFill>
                  <a:schemeClr val="tx1"/>
                </a:solidFill>
              </a:rPr>
              <a:t>Latitude: </a:t>
            </a:r>
            <a:r>
              <a:rPr lang="en-US" sz="1600" dirty="0">
                <a:solidFill>
                  <a:schemeClr val="tx1"/>
                </a:solidFill>
              </a:rPr>
              <a:t>_______________ </a:t>
            </a:r>
            <a:r>
              <a:rPr lang="en-US" sz="1600" b="1" dirty="0">
                <a:solidFill>
                  <a:schemeClr val="tx1"/>
                </a:solidFill>
              </a:rPr>
              <a:t>Longitude: </a:t>
            </a:r>
            <a:r>
              <a:rPr lang="en-US" sz="1600" dirty="0">
                <a:solidFill>
                  <a:schemeClr val="tx1"/>
                </a:solidFill>
              </a:rPr>
              <a:t>____________</a:t>
            </a:r>
          </a:p>
          <a:p>
            <a:pPr marL="342900" indent="-342900">
              <a:spcBef>
                <a:spcPts val="600"/>
              </a:spcBef>
              <a:buFont typeface="+mj-lt"/>
              <a:buAutoNum type="arabicParenR"/>
            </a:pPr>
            <a:r>
              <a:rPr lang="en-US" sz="1600" dirty="0">
                <a:solidFill>
                  <a:schemeClr val="tx1"/>
                </a:solidFill>
              </a:rPr>
              <a:t>Nearest Address     ____________________________________________</a:t>
            </a:r>
          </a:p>
        </p:txBody>
      </p:sp>
    </p:spTree>
    <p:extLst>
      <p:ext uri="{BB962C8B-B14F-4D97-AF65-F5344CB8AC3E}">
        <p14:creationId xmlns:p14="http://schemas.microsoft.com/office/powerpoint/2010/main" val="21664841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86552-BC69-586E-ED18-41B92F713501}"/>
              </a:ext>
            </a:extLst>
          </p:cNvPr>
          <p:cNvSpPr>
            <a:spLocks noGrp="1"/>
          </p:cNvSpPr>
          <p:nvPr>
            <p:ph type="title"/>
          </p:nvPr>
        </p:nvSpPr>
        <p:spPr>
          <a:xfrm>
            <a:off x="547985" y="306558"/>
            <a:ext cx="6917940" cy="1325563"/>
          </a:xfrm>
        </p:spPr>
        <p:txBody>
          <a:bodyPr/>
          <a:lstStyle/>
          <a:p>
            <a:r>
              <a:rPr lang="en-US" dirty="0">
                <a:solidFill>
                  <a:srgbClr val="EEF8EB"/>
                </a:solidFill>
              </a:rPr>
              <a:t>Bloom Report (paperwork)</a:t>
            </a:r>
            <a:br>
              <a:rPr lang="en-US" dirty="0">
                <a:solidFill>
                  <a:srgbClr val="EEF8EB"/>
                </a:solidFill>
              </a:rPr>
            </a:br>
            <a:r>
              <a:rPr lang="en-US" sz="3600" dirty="0">
                <a:solidFill>
                  <a:srgbClr val="EEF8EB"/>
                </a:solidFill>
              </a:rPr>
              <a:t>	</a:t>
            </a:r>
            <a:r>
              <a:rPr lang="en-US" sz="3600" b="1" dirty="0">
                <a:solidFill>
                  <a:srgbClr val="EEF8EB"/>
                </a:solidFill>
              </a:rPr>
              <a:t>GPS Coordinates - smartphone</a:t>
            </a:r>
            <a:endParaRPr lang="en-US" b="1" dirty="0">
              <a:solidFill>
                <a:srgbClr val="EEF8EB"/>
              </a:solidFill>
            </a:endParaRPr>
          </a:p>
        </p:txBody>
      </p:sp>
      <p:graphicFrame>
        <p:nvGraphicFramePr>
          <p:cNvPr id="7" name="Diagram 6">
            <a:extLst>
              <a:ext uri="{FF2B5EF4-FFF2-40B4-BE49-F238E27FC236}">
                <a16:creationId xmlns:a16="http://schemas.microsoft.com/office/drawing/2014/main" id="{581116E4-F524-C8EE-E4EF-1E7052DBE2B7}"/>
              </a:ext>
            </a:extLst>
          </p:cNvPr>
          <p:cNvGraphicFramePr/>
          <p:nvPr/>
        </p:nvGraphicFramePr>
        <p:xfrm>
          <a:off x="0" y="6492875"/>
          <a:ext cx="12192000" cy="3645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Content Placeholder 2">
            <a:extLst>
              <a:ext uri="{FF2B5EF4-FFF2-40B4-BE49-F238E27FC236}">
                <a16:creationId xmlns:a16="http://schemas.microsoft.com/office/drawing/2014/main" id="{4AB5313C-6261-B298-C151-52F08A8E72BE}"/>
              </a:ext>
            </a:extLst>
          </p:cNvPr>
          <p:cNvSpPr txBox="1">
            <a:spLocks/>
          </p:cNvSpPr>
          <p:nvPr/>
        </p:nvSpPr>
        <p:spPr>
          <a:xfrm>
            <a:off x="843180" y="2025808"/>
            <a:ext cx="4826808" cy="37622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3600">
              <a:solidFill>
                <a:srgbClr val="EEF8EB"/>
              </a:solidFill>
            </a:endParaRPr>
          </a:p>
        </p:txBody>
      </p:sp>
      <p:sp>
        <p:nvSpPr>
          <p:cNvPr id="3" name="TextBox 2">
            <a:extLst>
              <a:ext uri="{FF2B5EF4-FFF2-40B4-BE49-F238E27FC236}">
                <a16:creationId xmlns:a16="http://schemas.microsoft.com/office/drawing/2014/main" id="{44472BF7-0859-0364-48BF-E7CFF04A4A90}"/>
              </a:ext>
            </a:extLst>
          </p:cNvPr>
          <p:cNvSpPr txBox="1"/>
          <p:nvPr/>
        </p:nvSpPr>
        <p:spPr>
          <a:xfrm>
            <a:off x="547985" y="1594448"/>
            <a:ext cx="2666082" cy="400110"/>
          </a:xfrm>
          <a:prstGeom prst="rect">
            <a:avLst/>
          </a:prstGeom>
          <a:noFill/>
        </p:spPr>
        <p:txBody>
          <a:bodyPr wrap="square" rtlCol="0">
            <a:spAutoFit/>
          </a:bodyPr>
          <a:lstStyle/>
          <a:p>
            <a:r>
              <a:rPr lang="en-US" sz="2000" dirty="0">
                <a:solidFill>
                  <a:srgbClr val="EEF8EB"/>
                </a:solidFill>
              </a:rPr>
              <a:t>If you have an iPhone</a:t>
            </a:r>
          </a:p>
        </p:txBody>
      </p:sp>
      <p:sp>
        <p:nvSpPr>
          <p:cNvPr id="5" name="TextBox 4">
            <a:extLst>
              <a:ext uri="{FF2B5EF4-FFF2-40B4-BE49-F238E27FC236}">
                <a16:creationId xmlns:a16="http://schemas.microsoft.com/office/drawing/2014/main" id="{E87E9471-1494-7B63-FF1D-09993E6C8A88}"/>
              </a:ext>
            </a:extLst>
          </p:cNvPr>
          <p:cNvSpPr txBox="1"/>
          <p:nvPr/>
        </p:nvSpPr>
        <p:spPr>
          <a:xfrm>
            <a:off x="8130623" y="1597330"/>
            <a:ext cx="3467884" cy="400110"/>
          </a:xfrm>
          <a:prstGeom prst="rect">
            <a:avLst/>
          </a:prstGeom>
          <a:noFill/>
        </p:spPr>
        <p:txBody>
          <a:bodyPr wrap="square" rtlCol="0">
            <a:spAutoFit/>
          </a:bodyPr>
          <a:lstStyle/>
          <a:p>
            <a:r>
              <a:rPr lang="en-US" sz="2000" dirty="0">
                <a:solidFill>
                  <a:srgbClr val="EEF8EB"/>
                </a:solidFill>
              </a:rPr>
              <a:t>If you do NOT have an iPhone</a:t>
            </a:r>
          </a:p>
        </p:txBody>
      </p:sp>
      <p:pic>
        <p:nvPicPr>
          <p:cNvPr id="6" name="Picture 5">
            <a:extLst>
              <a:ext uri="{FF2B5EF4-FFF2-40B4-BE49-F238E27FC236}">
                <a16:creationId xmlns:a16="http://schemas.microsoft.com/office/drawing/2014/main" id="{E4DB72D2-16B9-125C-1413-A0345591EEA0}"/>
              </a:ext>
            </a:extLst>
          </p:cNvPr>
          <p:cNvPicPr>
            <a:picLocks noChangeAspect="1"/>
          </p:cNvPicPr>
          <p:nvPr/>
        </p:nvPicPr>
        <p:blipFill>
          <a:blip r:embed="rId8"/>
          <a:stretch>
            <a:fillRect/>
          </a:stretch>
        </p:blipFill>
        <p:spPr>
          <a:xfrm>
            <a:off x="2536754" y="2120858"/>
            <a:ext cx="1894415" cy="4099989"/>
          </a:xfrm>
          <a:prstGeom prst="rect">
            <a:avLst/>
          </a:prstGeom>
          <a:ln>
            <a:solidFill>
              <a:schemeClr val="bg1"/>
            </a:solidFill>
          </a:ln>
        </p:spPr>
      </p:pic>
      <p:pic>
        <p:nvPicPr>
          <p:cNvPr id="10" name="Picture 9">
            <a:extLst>
              <a:ext uri="{FF2B5EF4-FFF2-40B4-BE49-F238E27FC236}">
                <a16:creationId xmlns:a16="http://schemas.microsoft.com/office/drawing/2014/main" id="{492CB36B-548A-3425-136C-E6F55014B1C9}"/>
              </a:ext>
            </a:extLst>
          </p:cNvPr>
          <p:cNvPicPr>
            <a:picLocks noChangeAspect="1"/>
          </p:cNvPicPr>
          <p:nvPr/>
        </p:nvPicPr>
        <p:blipFill>
          <a:blip r:embed="rId9"/>
          <a:stretch>
            <a:fillRect/>
          </a:stretch>
        </p:blipFill>
        <p:spPr>
          <a:xfrm>
            <a:off x="1562668" y="2016355"/>
            <a:ext cx="1211639" cy="1320170"/>
          </a:xfrm>
          <a:prstGeom prst="rect">
            <a:avLst/>
          </a:prstGeom>
        </p:spPr>
      </p:pic>
      <p:sp>
        <p:nvSpPr>
          <p:cNvPr id="11" name="Oval 10">
            <a:extLst>
              <a:ext uri="{FF2B5EF4-FFF2-40B4-BE49-F238E27FC236}">
                <a16:creationId xmlns:a16="http://schemas.microsoft.com/office/drawing/2014/main" id="{9E6B2391-9964-01C6-CE41-16515FC75B88}"/>
              </a:ext>
            </a:extLst>
          </p:cNvPr>
          <p:cNvSpPr/>
          <p:nvPr/>
        </p:nvSpPr>
        <p:spPr>
          <a:xfrm>
            <a:off x="2695929" y="5240285"/>
            <a:ext cx="1596746" cy="287383"/>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3C49A765-5862-C0D9-09C0-948732A747EC}"/>
              </a:ext>
            </a:extLst>
          </p:cNvPr>
          <p:cNvCxnSpPr>
            <a:cxnSpLocks/>
            <a:stCxn id="11" idx="2"/>
          </p:cNvCxnSpPr>
          <p:nvPr/>
        </p:nvCxnSpPr>
        <p:spPr>
          <a:xfrm flipH="1" flipV="1">
            <a:off x="2329599" y="5193235"/>
            <a:ext cx="366330" cy="19074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CC541F2E-70E8-4D8C-D018-9400E4A04F55}"/>
              </a:ext>
            </a:extLst>
          </p:cNvPr>
          <p:cNvSpPr txBox="1"/>
          <p:nvPr/>
        </p:nvSpPr>
        <p:spPr>
          <a:xfrm>
            <a:off x="339361" y="4255989"/>
            <a:ext cx="2244916" cy="1200329"/>
          </a:xfrm>
          <a:prstGeom prst="rect">
            <a:avLst/>
          </a:prstGeom>
          <a:noFill/>
        </p:spPr>
        <p:txBody>
          <a:bodyPr wrap="square" rtlCol="0">
            <a:spAutoFit/>
          </a:bodyPr>
          <a:lstStyle/>
          <a:p>
            <a:r>
              <a:rPr lang="en-US" sz="1200" b="1" dirty="0">
                <a:solidFill>
                  <a:srgbClr val="EEF8EB"/>
                </a:solidFill>
                <a:latin typeface="Candara" panose="020E0502030303020204" pitchFamily="34" charset="0"/>
              </a:rPr>
              <a:t>2</a:t>
            </a:r>
            <a:r>
              <a:rPr lang="en-US" b="1" dirty="0">
                <a:solidFill>
                  <a:srgbClr val="EEF8EB"/>
                </a:solidFill>
                <a:latin typeface="Candara" panose="020E0502030303020204" pitchFamily="34" charset="0"/>
              </a:rPr>
              <a:t>. </a:t>
            </a:r>
            <a:r>
              <a:rPr lang="en-US" dirty="0">
                <a:solidFill>
                  <a:srgbClr val="EEF8EB"/>
                </a:solidFill>
                <a:latin typeface="Candara" panose="020E0502030303020204" pitchFamily="34" charset="0"/>
              </a:rPr>
              <a:t>This is where the GPS coordinates of your current location is shown.</a:t>
            </a:r>
            <a:endParaRPr lang="en-US" sz="1200" dirty="0">
              <a:solidFill>
                <a:srgbClr val="EEF8EB"/>
              </a:solidFill>
              <a:latin typeface="Candara" panose="020E0502030303020204" pitchFamily="34" charset="0"/>
            </a:endParaRPr>
          </a:p>
        </p:txBody>
      </p:sp>
      <p:pic>
        <p:nvPicPr>
          <p:cNvPr id="15" name="Picture 14">
            <a:extLst>
              <a:ext uri="{FF2B5EF4-FFF2-40B4-BE49-F238E27FC236}">
                <a16:creationId xmlns:a16="http://schemas.microsoft.com/office/drawing/2014/main" id="{00E965FC-9BE9-9241-A73C-3BC83A79C9D7}"/>
              </a:ext>
            </a:extLst>
          </p:cNvPr>
          <p:cNvPicPr>
            <a:picLocks noChangeAspect="1"/>
          </p:cNvPicPr>
          <p:nvPr/>
        </p:nvPicPr>
        <p:blipFill>
          <a:blip r:embed="rId10"/>
          <a:stretch>
            <a:fillRect/>
          </a:stretch>
        </p:blipFill>
        <p:spPr>
          <a:xfrm>
            <a:off x="7543175" y="2225228"/>
            <a:ext cx="4055332" cy="4106214"/>
          </a:xfrm>
          <a:prstGeom prst="rect">
            <a:avLst/>
          </a:prstGeom>
        </p:spPr>
      </p:pic>
      <p:sp>
        <p:nvSpPr>
          <p:cNvPr id="16" name="Oval 15">
            <a:extLst>
              <a:ext uri="{FF2B5EF4-FFF2-40B4-BE49-F238E27FC236}">
                <a16:creationId xmlns:a16="http://schemas.microsoft.com/office/drawing/2014/main" id="{7A946A55-9CF1-CAC2-6C76-4E8D81601AE5}"/>
              </a:ext>
            </a:extLst>
          </p:cNvPr>
          <p:cNvSpPr/>
          <p:nvPr/>
        </p:nvSpPr>
        <p:spPr>
          <a:xfrm>
            <a:off x="8696730" y="2563144"/>
            <a:ext cx="687977" cy="677484"/>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2BA0528-4A68-2E9E-41D2-3C9ECE969F08}"/>
              </a:ext>
            </a:extLst>
          </p:cNvPr>
          <p:cNvSpPr/>
          <p:nvPr/>
        </p:nvSpPr>
        <p:spPr>
          <a:xfrm>
            <a:off x="8046724" y="5721763"/>
            <a:ext cx="2217473" cy="677484"/>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1E718B86-FBA7-2510-E3B9-F1B9CCC7111E}"/>
              </a:ext>
            </a:extLst>
          </p:cNvPr>
          <p:cNvCxnSpPr>
            <a:cxnSpLocks/>
            <a:stCxn id="16" idx="2"/>
          </p:cNvCxnSpPr>
          <p:nvPr/>
        </p:nvCxnSpPr>
        <p:spPr>
          <a:xfrm flipH="1">
            <a:off x="7424350" y="2901886"/>
            <a:ext cx="1272380" cy="33183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80D2319-FD54-9591-CEFA-B458DEF008BB}"/>
              </a:ext>
            </a:extLst>
          </p:cNvPr>
          <p:cNvCxnSpPr>
            <a:cxnSpLocks/>
          </p:cNvCxnSpPr>
          <p:nvPr/>
        </p:nvCxnSpPr>
        <p:spPr>
          <a:xfrm flipH="1" flipV="1">
            <a:off x="7427009" y="5959458"/>
            <a:ext cx="619715" cy="10104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37FFBA14-DD2B-573E-003F-068DC569F026}"/>
              </a:ext>
            </a:extLst>
          </p:cNvPr>
          <p:cNvSpPr txBox="1"/>
          <p:nvPr/>
        </p:nvSpPr>
        <p:spPr>
          <a:xfrm>
            <a:off x="5584724" y="3064517"/>
            <a:ext cx="1894414" cy="646331"/>
          </a:xfrm>
          <a:prstGeom prst="rect">
            <a:avLst/>
          </a:prstGeom>
          <a:noFill/>
        </p:spPr>
        <p:txBody>
          <a:bodyPr wrap="square" rtlCol="0">
            <a:spAutoFit/>
          </a:bodyPr>
          <a:lstStyle/>
          <a:p>
            <a:r>
              <a:rPr lang="en-US" b="1" dirty="0">
                <a:solidFill>
                  <a:srgbClr val="EEF8EB"/>
                </a:solidFill>
                <a:latin typeface="Candara" panose="020E0502030303020204" pitchFamily="34" charset="0"/>
              </a:rPr>
              <a:t>2. </a:t>
            </a:r>
            <a:r>
              <a:rPr lang="en-US" dirty="0">
                <a:solidFill>
                  <a:srgbClr val="EEF8EB"/>
                </a:solidFill>
                <a:latin typeface="Candara" panose="020E0502030303020204" pitchFamily="34" charset="0"/>
              </a:rPr>
              <a:t>Double-click a spot on the map.</a:t>
            </a:r>
          </a:p>
        </p:txBody>
      </p:sp>
      <p:sp>
        <p:nvSpPr>
          <p:cNvPr id="21" name="TextBox 20">
            <a:extLst>
              <a:ext uri="{FF2B5EF4-FFF2-40B4-BE49-F238E27FC236}">
                <a16:creationId xmlns:a16="http://schemas.microsoft.com/office/drawing/2014/main" id="{3B72EDBC-9BDB-9E65-E0EF-97557D246620}"/>
              </a:ext>
            </a:extLst>
          </p:cNvPr>
          <p:cNvSpPr txBox="1"/>
          <p:nvPr/>
        </p:nvSpPr>
        <p:spPr>
          <a:xfrm>
            <a:off x="4930767" y="2025492"/>
            <a:ext cx="2608919" cy="646331"/>
          </a:xfrm>
          <a:prstGeom prst="rect">
            <a:avLst/>
          </a:prstGeom>
          <a:noFill/>
        </p:spPr>
        <p:txBody>
          <a:bodyPr wrap="square" rtlCol="0">
            <a:spAutoFit/>
          </a:bodyPr>
          <a:lstStyle/>
          <a:p>
            <a:r>
              <a:rPr lang="en-US" b="1" dirty="0">
                <a:solidFill>
                  <a:srgbClr val="EEF8EB"/>
                </a:solidFill>
                <a:latin typeface="Candara" panose="020E0502030303020204" pitchFamily="34" charset="0"/>
              </a:rPr>
              <a:t>1. </a:t>
            </a:r>
            <a:r>
              <a:rPr lang="en-US" dirty="0">
                <a:solidFill>
                  <a:srgbClr val="EEF8EB"/>
                </a:solidFill>
                <a:latin typeface="Candara" panose="020E0502030303020204" pitchFamily="34" charset="0"/>
              </a:rPr>
              <a:t>Open www.google.com/maps</a:t>
            </a:r>
          </a:p>
        </p:txBody>
      </p:sp>
      <p:sp>
        <p:nvSpPr>
          <p:cNvPr id="22" name="TextBox 21">
            <a:extLst>
              <a:ext uri="{FF2B5EF4-FFF2-40B4-BE49-F238E27FC236}">
                <a16:creationId xmlns:a16="http://schemas.microsoft.com/office/drawing/2014/main" id="{6DD1F69B-D506-AC68-AB80-9468BACB6A09}"/>
              </a:ext>
            </a:extLst>
          </p:cNvPr>
          <p:cNvSpPr txBox="1"/>
          <p:nvPr/>
        </p:nvSpPr>
        <p:spPr>
          <a:xfrm>
            <a:off x="4890467" y="5527668"/>
            <a:ext cx="2827777" cy="646331"/>
          </a:xfrm>
          <a:prstGeom prst="rect">
            <a:avLst/>
          </a:prstGeom>
          <a:noFill/>
        </p:spPr>
        <p:txBody>
          <a:bodyPr wrap="square" rtlCol="0">
            <a:spAutoFit/>
          </a:bodyPr>
          <a:lstStyle/>
          <a:p>
            <a:r>
              <a:rPr lang="en-US" b="1" dirty="0">
                <a:solidFill>
                  <a:srgbClr val="EEF8EB"/>
                </a:solidFill>
                <a:latin typeface="Candara" panose="020E0502030303020204" pitchFamily="34" charset="0"/>
              </a:rPr>
              <a:t>3. </a:t>
            </a:r>
            <a:r>
              <a:rPr lang="en-US" dirty="0">
                <a:solidFill>
                  <a:srgbClr val="EEF8EB"/>
                </a:solidFill>
                <a:latin typeface="Candara" panose="020E0502030303020204" pitchFamily="34" charset="0"/>
              </a:rPr>
              <a:t>GPS Coordinates of the point will pop up below.</a:t>
            </a:r>
          </a:p>
        </p:txBody>
      </p:sp>
      <p:sp>
        <p:nvSpPr>
          <p:cNvPr id="23" name="TextBox 22">
            <a:extLst>
              <a:ext uri="{FF2B5EF4-FFF2-40B4-BE49-F238E27FC236}">
                <a16:creationId xmlns:a16="http://schemas.microsoft.com/office/drawing/2014/main" id="{3E85B9B9-6950-94D4-2559-079677B4B45C}"/>
              </a:ext>
            </a:extLst>
          </p:cNvPr>
          <p:cNvSpPr txBox="1"/>
          <p:nvPr/>
        </p:nvSpPr>
        <p:spPr>
          <a:xfrm>
            <a:off x="274072" y="3365245"/>
            <a:ext cx="1894415" cy="646331"/>
          </a:xfrm>
          <a:prstGeom prst="rect">
            <a:avLst/>
          </a:prstGeom>
          <a:noFill/>
        </p:spPr>
        <p:txBody>
          <a:bodyPr wrap="square" rtlCol="0">
            <a:spAutoFit/>
          </a:bodyPr>
          <a:lstStyle/>
          <a:p>
            <a:r>
              <a:rPr lang="en-US" b="1" dirty="0">
                <a:solidFill>
                  <a:srgbClr val="EEF8EB"/>
                </a:solidFill>
                <a:latin typeface="Candara" panose="020E0502030303020204" pitchFamily="34" charset="0"/>
              </a:rPr>
              <a:t>1. </a:t>
            </a:r>
            <a:r>
              <a:rPr lang="en-US" dirty="0">
                <a:solidFill>
                  <a:srgbClr val="EEF8EB"/>
                </a:solidFill>
                <a:latin typeface="Candara" panose="020E0502030303020204" pitchFamily="34" charset="0"/>
              </a:rPr>
              <a:t>Open the “Compass” app</a:t>
            </a:r>
          </a:p>
        </p:txBody>
      </p:sp>
      <p:cxnSp>
        <p:nvCxnSpPr>
          <p:cNvPr id="24" name="Straight Connector 23">
            <a:extLst>
              <a:ext uri="{FF2B5EF4-FFF2-40B4-BE49-F238E27FC236}">
                <a16:creationId xmlns:a16="http://schemas.microsoft.com/office/drawing/2014/main" id="{2E25B67D-86EA-63BB-0AF3-D860626E8FEA}"/>
              </a:ext>
            </a:extLst>
          </p:cNvPr>
          <p:cNvCxnSpPr>
            <a:cxnSpLocks/>
          </p:cNvCxnSpPr>
          <p:nvPr/>
        </p:nvCxnSpPr>
        <p:spPr>
          <a:xfrm flipH="1">
            <a:off x="1562668" y="2559778"/>
            <a:ext cx="474488" cy="94855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5162CA51-A6CD-7857-9D99-AD3F7AEA8C9C}"/>
              </a:ext>
            </a:extLst>
          </p:cNvPr>
          <p:cNvSpPr/>
          <p:nvPr/>
        </p:nvSpPr>
        <p:spPr>
          <a:xfrm>
            <a:off x="1844292" y="2025064"/>
            <a:ext cx="585003" cy="55213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535F885-719A-1981-7679-8D5918787284}"/>
              </a:ext>
            </a:extLst>
          </p:cNvPr>
          <p:cNvSpPr/>
          <p:nvPr/>
        </p:nvSpPr>
        <p:spPr>
          <a:xfrm>
            <a:off x="66850" y="5927432"/>
            <a:ext cx="1441275" cy="471815"/>
          </a:xfrm>
          <a:prstGeom prst="rect">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7" name="Picture 26">
            <a:extLst>
              <a:ext uri="{FF2B5EF4-FFF2-40B4-BE49-F238E27FC236}">
                <a16:creationId xmlns:a16="http://schemas.microsoft.com/office/drawing/2014/main" id="{15FB8357-0DD9-FF30-DA0E-58618CF6D2D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5229" y="5968086"/>
            <a:ext cx="1335631" cy="431162"/>
          </a:xfrm>
          <a:prstGeom prst="rect">
            <a:avLst/>
          </a:prstGeom>
        </p:spPr>
      </p:pic>
    </p:spTree>
    <p:extLst>
      <p:ext uri="{BB962C8B-B14F-4D97-AF65-F5344CB8AC3E}">
        <p14:creationId xmlns:p14="http://schemas.microsoft.com/office/powerpoint/2010/main" val="18736092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86552-BC69-586E-ED18-41B92F713501}"/>
              </a:ext>
            </a:extLst>
          </p:cNvPr>
          <p:cNvSpPr>
            <a:spLocks noGrp="1"/>
          </p:cNvSpPr>
          <p:nvPr>
            <p:ph type="title"/>
          </p:nvPr>
        </p:nvSpPr>
        <p:spPr>
          <a:xfrm>
            <a:off x="547985" y="306558"/>
            <a:ext cx="6917940" cy="1325563"/>
          </a:xfrm>
        </p:spPr>
        <p:txBody>
          <a:bodyPr/>
          <a:lstStyle/>
          <a:p>
            <a:r>
              <a:rPr lang="en-US" dirty="0">
                <a:solidFill>
                  <a:srgbClr val="EEF8EB"/>
                </a:solidFill>
              </a:rPr>
              <a:t>Bloom Report (paperwork)</a:t>
            </a:r>
            <a:br>
              <a:rPr lang="en-US" dirty="0">
                <a:solidFill>
                  <a:srgbClr val="EEF8EB"/>
                </a:solidFill>
              </a:rPr>
            </a:br>
            <a:r>
              <a:rPr lang="en-US" sz="3600" dirty="0">
                <a:solidFill>
                  <a:srgbClr val="EEF8EB"/>
                </a:solidFill>
              </a:rPr>
              <a:t>	</a:t>
            </a:r>
            <a:r>
              <a:rPr lang="en-US" sz="3600" b="1" dirty="0">
                <a:solidFill>
                  <a:srgbClr val="EEF8EB"/>
                </a:solidFill>
              </a:rPr>
              <a:t>Description, Date &amp; Time</a:t>
            </a:r>
            <a:endParaRPr lang="en-US" b="1" dirty="0">
              <a:solidFill>
                <a:srgbClr val="EEF8EB"/>
              </a:solidFill>
            </a:endParaRPr>
          </a:p>
        </p:txBody>
      </p:sp>
      <p:graphicFrame>
        <p:nvGraphicFramePr>
          <p:cNvPr id="7" name="Diagram 6">
            <a:extLst>
              <a:ext uri="{FF2B5EF4-FFF2-40B4-BE49-F238E27FC236}">
                <a16:creationId xmlns:a16="http://schemas.microsoft.com/office/drawing/2014/main" id="{581116E4-F524-C8EE-E4EF-1E7052DBE2B7}"/>
              </a:ext>
            </a:extLst>
          </p:cNvPr>
          <p:cNvGraphicFramePr/>
          <p:nvPr/>
        </p:nvGraphicFramePr>
        <p:xfrm>
          <a:off x="0" y="6492875"/>
          <a:ext cx="12192000" cy="3645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6113EB87-F8ED-085E-509B-45D2CB96C647}"/>
              </a:ext>
            </a:extLst>
          </p:cNvPr>
          <p:cNvPicPr>
            <a:picLocks noChangeAspect="1"/>
          </p:cNvPicPr>
          <p:nvPr/>
        </p:nvPicPr>
        <p:blipFill>
          <a:blip r:embed="rId8"/>
          <a:stretch>
            <a:fillRect/>
          </a:stretch>
        </p:blipFill>
        <p:spPr>
          <a:xfrm>
            <a:off x="7070314" y="157491"/>
            <a:ext cx="4826808" cy="6208139"/>
          </a:xfrm>
          <a:prstGeom prst="rect">
            <a:avLst/>
          </a:prstGeom>
        </p:spPr>
      </p:pic>
      <p:sp>
        <p:nvSpPr>
          <p:cNvPr id="8" name="Rectangle 7">
            <a:extLst>
              <a:ext uri="{FF2B5EF4-FFF2-40B4-BE49-F238E27FC236}">
                <a16:creationId xmlns:a16="http://schemas.microsoft.com/office/drawing/2014/main" id="{CEF259E6-7BA0-37BA-0CBB-581E640DF4CF}"/>
              </a:ext>
            </a:extLst>
          </p:cNvPr>
          <p:cNvSpPr/>
          <p:nvPr/>
        </p:nvSpPr>
        <p:spPr>
          <a:xfrm>
            <a:off x="7094863" y="2985571"/>
            <a:ext cx="4748270" cy="114575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2FCC5FB9-6D09-B45A-503F-27FCD55DC72E}"/>
              </a:ext>
            </a:extLst>
          </p:cNvPr>
          <p:cNvCxnSpPr>
            <a:cxnSpLocks/>
          </p:cNvCxnSpPr>
          <p:nvPr/>
        </p:nvCxnSpPr>
        <p:spPr>
          <a:xfrm flipH="1">
            <a:off x="6257581" y="3643438"/>
            <a:ext cx="837282" cy="25314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6F57ECCD-4278-D3D9-F2BE-B5C33DD0889C}"/>
              </a:ext>
            </a:extLst>
          </p:cNvPr>
          <p:cNvSpPr/>
          <p:nvPr/>
        </p:nvSpPr>
        <p:spPr>
          <a:xfrm>
            <a:off x="66850" y="5927432"/>
            <a:ext cx="1441275" cy="471815"/>
          </a:xfrm>
          <a:prstGeom prst="rect">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51DB3648-B7CD-E528-F098-08793B2543C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5229" y="5968086"/>
            <a:ext cx="1335631" cy="431162"/>
          </a:xfrm>
          <a:prstGeom prst="rect">
            <a:avLst/>
          </a:prstGeom>
        </p:spPr>
      </p:pic>
      <p:sp>
        <p:nvSpPr>
          <p:cNvPr id="6" name="Rectangle 5">
            <a:extLst>
              <a:ext uri="{FF2B5EF4-FFF2-40B4-BE49-F238E27FC236}">
                <a16:creationId xmlns:a16="http://schemas.microsoft.com/office/drawing/2014/main" id="{3589AC78-EA50-25B7-9983-89616817FC14}"/>
              </a:ext>
            </a:extLst>
          </p:cNvPr>
          <p:cNvSpPr/>
          <p:nvPr/>
        </p:nvSpPr>
        <p:spPr>
          <a:xfrm>
            <a:off x="174202" y="2093204"/>
            <a:ext cx="6687413" cy="22694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342900" indent="-342900">
              <a:spcBef>
                <a:spcPts val="600"/>
              </a:spcBef>
              <a:buFont typeface="+mj-lt"/>
              <a:buAutoNum type="arabicParenR"/>
            </a:pPr>
            <a:r>
              <a:rPr lang="en-US" sz="700" dirty="0">
                <a:solidFill>
                  <a:schemeClr val="bg1"/>
                </a:solidFill>
              </a:rPr>
              <a:t>GPS Coordinates    </a:t>
            </a:r>
            <a:r>
              <a:rPr lang="en-US" sz="700" b="1" dirty="0">
                <a:solidFill>
                  <a:schemeClr val="bg1"/>
                </a:solidFill>
              </a:rPr>
              <a:t>Latitude: </a:t>
            </a:r>
            <a:r>
              <a:rPr lang="en-US" sz="700" dirty="0">
                <a:solidFill>
                  <a:schemeClr val="bg1"/>
                </a:solidFill>
              </a:rPr>
              <a:t>_______________ </a:t>
            </a:r>
            <a:r>
              <a:rPr lang="en-US" sz="700" b="1" dirty="0">
                <a:solidFill>
                  <a:schemeClr val="bg1"/>
                </a:solidFill>
              </a:rPr>
              <a:t>Longitude: </a:t>
            </a:r>
            <a:r>
              <a:rPr lang="en-US" sz="700" dirty="0">
                <a:solidFill>
                  <a:schemeClr val="bg1"/>
                </a:solidFill>
              </a:rPr>
              <a:t>____________</a:t>
            </a:r>
          </a:p>
          <a:p>
            <a:pPr marL="342900" indent="-342900">
              <a:spcBef>
                <a:spcPts val="600"/>
              </a:spcBef>
              <a:buFont typeface="+mj-lt"/>
              <a:buAutoNum type="arabicParenR"/>
            </a:pPr>
            <a:r>
              <a:rPr lang="en-US" sz="700" dirty="0">
                <a:solidFill>
                  <a:schemeClr val="bg1"/>
                </a:solidFill>
              </a:rPr>
              <a:t>Nearest Address     ____________________________________________	</a:t>
            </a:r>
          </a:p>
          <a:p>
            <a:pPr marL="342900" indent="-342900">
              <a:spcBef>
                <a:spcPts val="600"/>
              </a:spcBef>
              <a:buFont typeface="+mj-lt"/>
              <a:buAutoNum type="arabicParenR"/>
            </a:pPr>
            <a:r>
              <a:rPr lang="en-US" sz="1600" dirty="0">
                <a:solidFill>
                  <a:schemeClr val="tx1"/>
                </a:solidFill>
              </a:rPr>
              <a:t>Location Description   _____________________________________</a:t>
            </a:r>
          </a:p>
          <a:p>
            <a:pPr marL="176213" lvl="1">
              <a:spcBef>
                <a:spcPts val="1200"/>
              </a:spcBef>
            </a:pPr>
            <a:r>
              <a:rPr lang="en-US" sz="1400" b="1" u="sng" dirty="0">
                <a:solidFill>
                  <a:schemeClr val="tx1"/>
                </a:solidFill>
              </a:rPr>
              <a:t>Date</a:t>
            </a:r>
            <a:r>
              <a:rPr lang="en-US" sz="1400" b="1" dirty="0">
                <a:solidFill>
                  <a:schemeClr val="tx1"/>
                </a:solidFill>
              </a:rPr>
              <a:t> that suspicious bloom</a:t>
            </a:r>
            <a:br>
              <a:rPr lang="en-US" sz="1400" b="1" dirty="0">
                <a:solidFill>
                  <a:schemeClr val="tx1"/>
                </a:solidFill>
              </a:rPr>
            </a:br>
            <a:r>
              <a:rPr lang="en-US" sz="1400" b="1" dirty="0">
                <a:solidFill>
                  <a:schemeClr val="tx1"/>
                </a:solidFill>
              </a:rPr>
              <a:t>sample was </a:t>
            </a:r>
            <a:r>
              <a:rPr lang="en-US" sz="1400" b="1" u="sng" dirty="0">
                <a:solidFill>
                  <a:schemeClr val="tx1"/>
                </a:solidFill>
              </a:rPr>
              <a:t>collected</a:t>
            </a:r>
            <a:r>
              <a:rPr lang="en-US" sz="1400" b="1" dirty="0">
                <a:solidFill>
                  <a:schemeClr val="tx1"/>
                </a:solidFill>
              </a:rPr>
              <a:t>:</a:t>
            </a:r>
          </a:p>
          <a:p>
            <a:pPr marL="176213" lvl="1">
              <a:spcBef>
                <a:spcPts val="600"/>
              </a:spcBef>
            </a:pPr>
            <a:endParaRPr lang="en-US" sz="1400" b="1" dirty="0">
              <a:solidFill>
                <a:schemeClr val="tx1"/>
              </a:solidFill>
            </a:endParaRPr>
          </a:p>
          <a:p>
            <a:pPr marL="176213" lvl="1">
              <a:spcBef>
                <a:spcPts val="600"/>
              </a:spcBef>
            </a:pPr>
            <a:r>
              <a:rPr lang="en-US" sz="1400" b="1" u="sng" dirty="0">
                <a:solidFill>
                  <a:schemeClr val="tx1"/>
                </a:solidFill>
              </a:rPr>
              <a:t>Date</a:t>
            </a:r>
            <a:r>
              <a:rPr lang="en-US" sz="1400" b="1" dirty="0">
                <a:solidFill>
                  <a:schemeClr val="tx1"/>
                </a:solidFill>
              </a:rPr>
              <a:t> that suspicious bloom</a:t>
            </a:r>
            <a:br>
              <a:rPr lang="en-US" sz="1400" b="1" dirty="0">
                <a:solidFill>
                  <a:schemeClr val="tx1"/>
                </a:solidFill>
              </a:rPr>
            </a:br>
            <a:r>
              <a:rPr lang="en-US" sz="1400" b="1" dirty="0">
                <a:solidFill>
                  <a:schemeClr val="tx1"/>
                </a:solidFill>
              </a:rPr>
              <a:t>sample was </a:t>
            </a:r>
            <a:r>
              <a:rPr lang="en-US" sz="1400" b="1" u="sng" dirty="0">
                <a:solidFill>
                  <a:schemeClr val="tx1"/>
                </a:solidFill>
              </a:rPr>
              <a:t>observed</a:t>
            </a:r>
            <a:r>
              <a:rPr lang="en-US" sz="1400" b="1" dirty="0">
                <a:solidFill>
                  <a:schemeClr val="tx1"/>
                </a:solidFill>
              </a:rPr>
              <a:t>:</a:t>
            </a:r>
          </a:p>
          <a:p>
            <a:pPr marL="176213" lvl="1">
              <a:spcBef>
                <a:spcPts val="600"/>
              </a:spcBef>
            </a:pPr>
            <a:endParaRPr lang="en-US" sz="1600" b="1" dirty="0">
              <a:solidFill>
                <a:schemeClr val="tx1"/>
              </a:solidFill>
            </a:endParaRPr>
          </a:p>
        </p:txBody>
      </p:sp>
      <p:sp>
        <p:nvSpPr>
          <p:cNvPr id="10" name="TextBox 9">
            <a:extLst>
              <a:ext uri="{FF2B5EF4-FFF2-40B4-BE49-F238E27FC236}">
                <a16:creationId xmlns:a16="http://schemas.microsoft.com/office/drawing/2014/main" id="{086EFC9A-BB87-B47D-1756-45C9BA61941C}"/>
              </a:ext>
            </a:extLst>
          </p:cNvPr>
          <p:cNvSpPr txBox="1"/>
          <p:nvPr/>
        </p:nvSpPr>
        <p:spPr>
          <a:xfrm>
            <a:off x="3426246" y="2891307"/>
            <a:ext cx="3216925" cy="1323439"/>
          </a:xfrm>
          <a:prstGeom prst="rect">
            <a:avLst/>
          </a:prstGeom>
          <a:noFill/>
        </p:spPr>
        <p:txBody>
          <a:bodyPr wrap="square" rtlCol="0">
            <a:spAutoFit/>
          </a:bodyPr>
          <a:lstStyle/>
          <a:p>
            <a:pPr marL="176213" lvl="1">
              <a:spcBef>
                <a:spcPts val="600"/>
              </a:spcBef>
            </a:pPr>
            <a:r>
              <a:rPr lang="en-US" sz="1400" b="1" u="sng" dirty="0">
                <a:solidFill>
                  <a:schemeClr val="tx1"/>
                </a:solidFill>
              </a:rPr>
              <a:t>Time</a:t>
            </a:r>
            <a:r>
              <a:rPr lang="en-US" sz="1400" b="1" dirty="0">
                <a:solidFill>
                  <a:schemeClr val="tx1"/>
                </a:solidFill>
              </a:rPr>
              <a:t> that suspicious bloom</a:t>
            </a:r>
            <a:br>
              <a:rPr lang="en-US" sz="1400" b="1" dirty="0">
                <a:solidFill>
                  <a:schemeClr val="tx1"/>
                </a:solidFill>
              </a:rPr>
            </a:br>
            <a:r>
              <a:rPr lang="en-US" sz="1400" b="1" dirty="0">
                <a:solidFill>
                  <a:schemeClr val="tx1"/>
                </a:solidFill>
              </a:rPr>
              <a:t>sample was </a:t>
            </a:r>
            <a:r>
              <a:rPr lang="en-US" sz="1400" b="1" u="sng" dirty="0">
                <a:solidFill>
                  <a:schemeClr val="tx1"/>
                </a:solidFill>
              </a:rPr>
              <a:t>collected</a:t>
            </a:r>
            <a:r>
              <a:rPr lang="en-US" sz="1400" b="1" dirty="0">
                <a:solidFill>
                  <a:schemeClr val="tx1"/>
                </a:solidFill>
              </a:rPr>
              <a:t>:</a:t>
            </a:r>
          </a:p>
          <a:p>
            <a:pPr marL="176213" lvl="1">
              <a:spcBef>
                <a:spcPts val="600"/>
              </a:spcBef>
            </a:pPr>
            <a:endParaRPr lang="en-US" sz="1400" b="1" dirty="0">
              <a:solidFill>
                <a:schemeClr val="tx1"/>
              </a:solidFill>
            </a:endParaRPr>
          </a:p>
          <a:p>
            <a:pPr marL="176213" lvl="1">
              <a:spcBef>
                <a:spcPts val="600"/>
              </a:spcBef>
            </a:pPr>
            <a:r>
              <a:rPr lang="en-US" sz="1400" b="1" u="sng" dirty="0"/>
              <a:t>Tim</a:t>
            </a:r>
            <a:r>
              <a:rPr lang="en-US" sz="1400" b="1" u="sng" dirty="0">
                <a:solidFill>
                  <a:schemeClr val="tx1"/>
                </a:solidFill>
              </a:rPr>
              <a:t>e</a:t>
            </a:r>
            <a:r>
              <a:rPr lang="en-US" sz="1400" b="1" dirty="0">
                <a:solidFill>
                  <a:schemeClr val="tx1"/>
                </a:solidFill>
              </a:rPr>
              <a:t> that suspicious bloom</a:t>
            </a:r>
            <a:br>
              <a:rPr lang="en-US" sz="1400" b="1" dirty="0">
                <a:solidFill>
                  <a:schemeClr val="tx1"/>
                </a:solidFill>
              </a:rPr>
            </a:br>
            <a:r>
              <a:rPr lang="en-US" sz="1400" b="1" dirty="0">
                <a:solidFill>
                  <a:schemeClr val="tx1"/>
                </a:solidFill>
              </a:rPr>
              <a:t>sample was </a:t>
            </a:r>
            <a:r>
              <a:rPr lang="en-US" sz="1400" b="1" u="sng" dirty="0">
                <a:solidFill>
                  <a:schemeClr val="tx1"/>
                </a:solidFill>
              </a:rPr>
              <a:t>observed</a:t>
            </a:r>
            <a:r>
              <a:rPr lang="en-US" sz="1400" b="1" dirty="0">
                <a:solidFill>
                  <a:schemeClr val="tx1"/>
                </a:solidFill>
              </a:rPr>
              <a:t>:</a:t>
            </a:r>
          </a:p>
        </p:txBody>
      </p:sp>
      <p:cxnSp>
        <p:nvCxnSpPr>
          <p:cNvPr id="12" name="Straight Connector 11">
            <a:extLst>
              <a:ext uri="{FF2B5EF4-FFF2-40B4-BE49-F238E27FC236}">
                <a16:creationId xmlns:a16="http://schemas.microsoft.com/office/drawing/2014/main" id="{2E9F6AFD-DF0F-D7DE-9B2B-B3F3E4786DAC}"/>
              </a:ext>
            </a:extLst>
          </p:cNvPr>
          <p:cNvCxnSpPr>
            <a:cxnSpLocks/>
          </p:cNvCxnSpPr>
          <p:nvPr/>
        </p:nvCxnSpPr>
        <p:spPr>
          <a:xfrm>
            <a:off x="2482453" y="3262127"/>
            <a:ext cx="10354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382AAD0-AD0A-9D63-CF41-A9EDEA61ED67}"/>
              </a:ext>
            </a:extLst>
          </p:cNvPr>
          <p:cNvCxnSpPr>
            <a:cxnSpLocks/>
          </p:cNvCxnSpPr>
          <p:nvPr/>
        </p:nvCxnSpPr>
        <p:spPr>
          <a:xfrm>
            <a:off x="2442064" y="4052938"/>
            <a:ext cx="111623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394CD6B-933E-7A6A-8E4F-CEBF61A41E12}"/>
              </a:ext>
            </a:extLst>
          </p:cNvPr>
          <p:cNvCxnSpPr>
            <a:cxnSpLocks/>
          </p:cNvCxnSpPr>
          <p:nvPr/>
        </p:nvCxnSpPr>
        <p:spPr>
          <a:xfrm>
            <a:off x="5739853" y="3238824"/>
            <a:ext cx="10354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7612889-C8ED-3E30-A644-8418A8808787}"/>
              </a:ext>
            </a:extLst>
          </p:cNvPr>
          <p:cNvCxnSpPr>
            <a:cxnSpLocks/>
          </p:cNvCxnSpPr>
          <p:nvPr/>
        </p:nvCxnSpPr>
        <p:spPr>
          <a:xfrm>
            <a:off x="5739853" y="4052938"/>
            <a:ext cx="10354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65502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86552-BC69-586E-ED18-41B92F713501}"/>
              </a:ext>
            </a:extLst>
          </p:cNvPr>
          <p:cNvSpPr>
            <a:spLocks noGrp="1"/>
          </p:cNvSpPr>
          <p:nvPr>
            <p:ph type="title"/>
          </p:nvPr>
        </p:nvSpPr>
        <p:spPr>
          <a:xfrm>
            <a:off x="547985" y="306558"/>
            <a:ext cx="6917940" cy="1325563"/>
          </a:xfrm>
        </p:spPr>
        <p:txBody>
          <a:bodyPr/>
          <a:lstStyle/>
          <a:p>
            <a:r>
              <a:rPr lang="en-US" dirty="0">
                <a:solidFill>
                  <a:srgbClr val="EEF8EB"/>
                </a:solidFill>
              </a:rPr>
              <a:t>Bloom Report (paperwork)</a:t>
            </a:r>
            <a:br>
              <a:rPr lang="en-US" dirty="0">
                <a:solidFill>
                  <a:srgbClr val="EEF8EB"/>
                </a:solidFill>
              </a:rPr>
            </a:br>
            <a:r>
              <a:rPr lang="en-US" sz="3600" dirty="0">
                <a:solidFill>
                  <a:srgbClr val="EEF8EB"/>
                </a:solidFill>
              </a:rPr>
              <a:t>	</a:t>
            </a:r>
            <a:r>
              <a:rPr lang="en-US" sz="3600" b="1" dirty="0">
                <a:solidFill>
                  <a:srgbClr val="EEF8EB"/>
                </a:solidFill>
              </a:rPr>
              <a:t>Bloom Extent</a:t>
            </a:r>
            <a:endParaRPr lang="en-US" b="1" dirty="0">
              <a:solidFill>
                <a:srgbClr val="EEF8EB"/>
              </a:solidFill>
            </a:endParaRPr>
          </a:p>
        </p:txBody>
      </p:sp>
      <p:graphicFrame>
        <p:nvGraphicFramePr>
          <p:cNvPr id="7" name="Diagram 6">
            <a:extLst>
              <a:ext uri="{FF2B5EF4-FFF2-40B4-BE49-F238E27FC236}">
                <a16:creationId xmlns:a16="http://schemas.microsoft.com/office/drawing/2014/main" id="{581116E4-F524-C8EE-E4EF-1E7052DBE2B7}"/>
              </a:ext>
            </a:extLst>
          </p:cNvPr>
          <p:cNvGraphicFramePr/>
          <p:nvPr/>
        </p:nvGraphicFramePr>
        <p:xfrm>
          <a:off x="0" y="6492875"/>
          <a:ext cx="12192000" cy="3645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6113EB87-F8ED-085E-509B-45D2CB96C647}"/>
              </a:ext>
            </a:extLst>
          </p:cNvPr>
          <p:cNvPicPr>
            <a:picLocks noChangeAspect="1"/>
          </p:cNvPicPr>
          <p:nvPr/>
        </p:nvPicPr>
        <p:blipFill>
          <a:blip r:embed="rId8"/>
          <a:stretch>
            <a:fillRect/>
          </a:stretch>
        </p:blipFill>
        <p:spPr>
          <a:xfrm>
            <a:off x="7070314" y="157491"/>
            <a:ext cx="4826808" cy="6208139"/>
          </a:xfrm>
          <a:prstGeom prst="rect">
            <a:avLst/>
          </a:prstGeom>
        </p:spPr>
      </p:pic>
      <p:sp>
        <p:nvSpPr>
          <p:cNvPr id="8" name="Rectangle 7">
            <a:extLst>
              <a:ext uri="{FF2B5EF4-FFF2-40B4-BE49-F238E27FC236}">
                <a16:creationId xmlns:a16="http://schemas.microsoft.com/office/drawing/2014/main" id="{CEF259E6-7BA0-37BA-0CBB-581E640DF4CF}"/>
              </a:ext>
            </a:extLst>
          </p:cNvPr>
          <p:cNvSpPr/>
          <p:nvPr/>
        </p:nvSpPr>
        <p:spPr>
          <a:xfrm>
            <a:off x="7182998" y="4078759"/>
            <a:ext cx="2005069" cy="724595"/>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2FCC5FB9-6D09-B45A-503F-27FCD55DC72E}"/>
              </a:ext>
            </a:extLst>
          </p:cNvPr>
          <p:cNvCxnSpPr>
            <a:cxnSpLocks/>
          </p:cNvCxnSpPr>
          <p:nvPr/>
        </p:nvCxnSpPr>
        <p:spPr>
          <a:xfrm flipH="1" flipV="1">
            <a:off x="6663038" y="3881556"/>
            <a:ext cx="519960" cy="58724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2463D818-ACA3-6688-2A58-8B353EB5A6FD}"/>
              </a:ext>
            </a:extLst>
          </p:cNvPr>
          <p:cNvSpPr/>
          <p:nvPr/>
        </p:nvSpPr>
        <p:spPr>
          <a:xfrm>
            <a:off x="66850" y="5927432"/>
            <a:ext cx="1441275" cy="471815"/>
          </a:xfrm>
          <a:prstGeom prst="rect">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7" name="Picture 36">
            <a:extLst>
              <a:ext uri="{FF2B5EF4-FFF2-40B4-BE49-F238E27FC236}">
                <a16:creationId xmlns:a16="http://schemas.microsoft.com/office/drawing/2014/main" id="{6792E6DB-B46E-C3B9-3F30-A98B529D646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5229" y="5968086"/>
            <a:ext cx="1335631" cy="431162"/>
          </a:xfrm>
          <a:prstGeom prst="rect">
            <a:avLst/>
          </a:prstGeom>
        </p:spPr>
      </p:pic>
      <p:sp>
        <p:nvSpPr>
          <p:cNvPr id="5" name="TextBox 4">
            <a:extLst>
              <a:ext uri="{FF2B5EF4-FFF2-40B4-BE49-F238E27FC236}">
                <a16:creationId xmlns:a16="http://schemas.microsoft.com/office/drawing/2014/main" id="{A64098F0-49AC-034F-711D-60B78A6D3874}"/>
              </a:ext>
            </a:extLst>
          </p:cNvPr>
          <p:cNvSpPr txBox="1"/>
          <p:nvPr/>
        </p:nvSpPr>
        <p:spPr>
          <a:xfrm>
            <a:off x="359559" y="2767040"/>
            <a:ext cx="6368161" cy="2251065"/>
          </a:xfrm>
          <a:prstGeom prst="rect">
            <a:avLst/>
          </a:prstGeom>
          <a:solidFill>
            <a:schemeClr val="bg1"/>
          </a:solidFill>
        </p:spPr>
        <p:txBody>
          <a:bodyPr wrap="square" rtlCol="0">
            <a:spAutoFit/>
          </a:bodyPr>
          <a:lstStyle/>
          <a:p>
            <a:pPr lvl="1">
              <a:lnSpc>
                <a:spcPct val="150000"/>
              </a:lnSpc>
            </a:pPr>
            <a:r>
              <a:rPr lang="en-US" sz="2400" b="1" dirty="0"/>
              <a:t>	Bloom Extent (See back for descriptions):</a:t>
            </a:r>
          </a:p>
          <a:p>
            <a:pPr marL="1200150" lvl="2" indent="-285750">
              <a:lnSpc>
                <a:spcPct val="150000"/>
              </a:lnSpc>
              <a:buFont typeface="Wingdings" panose="05000000000000000000" pitchFamily="2" charset="2"/>
              <a:buChar char="q"/>
            </a:pPr>
            <a:r>
              <a:rPr lang="en-US" sz="2400" b="1" dirty="0"/>
              <a:t>   Small Localized (few properties)</a:t>
            </a:r>
          </a:p>
          <a:p>
            <a:pPr marL="1200150" lvl="2" indent="-285750">
              <a:lnSpc>
                <a:spcPct val="150000"/>
              </a:lnSpc>
              <a:buFont typeface="Wingdings" panose="05000000000000000000" pitchFamily="2" charset="2"/>
              <a:buChar char="q"/>
            </a:pPr>
            <a:r>
              <a:rPr lang="en-US" sz="2400" b="1" dirty="0"/>
              <a:t>   Large Localized (many properties)</a:t>
            </a:r>
          </a:p>
          <a:p>
            <a:pPr marL="1200150" lvl="2" indent="-285750">
              <a:lnSpc>
                <a:spcPct val="150000"/>
              </a:lnSpc>
              <a:buFont typeface="Wingdings" panose="05000000000000000000" pitchFamily="2" charset="2"/>
              <a:buChar char="q"/>
            </a:pPr>
            <a:r>
              <a:rPr lang="en-US" sz="2400" b="1" dirty="0"/>
              <a:t>   Widespread</a:t>
            </a:r>
            <a:endParaRPr lang="en-US" b="1" dirty="0"/>
          </a:p>
        </p:txBody>
      </p:sp>
    </p:spTree>
    <p:extLst>
      <p:ext uri="{BB962C8B-B14F-4D97-AF65-F5344CB8AC3E}">
        <p14:creationId xmlns:p14="http://schemas.microsoft.com/office/powerpoint/2010/main" val="246182436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86552-BC69-586E-ED18-41B92F713501}"/>
              </a:ext>
            </a:extLst>
          </p:cNvPr>
          <p:cNvSpPr>
            <a:spLocks noGrp="1"/>
          </p:cNvSpPr>
          <p:nvPr>
            <p:ph type="title"/>
          </p:nvPr>
        </p:nvSpPr>
        <p:spPr>
          <a:xfrm>
            <a:off x="547985" y="306558"/>
            <a:ext cx="6917940" cy="1325563"/>
          </a:xfrm>
        </p:spPr>
        <p:txBody>
          <a:bodyPr/>
          <a:lstStyle/>
          <a:p>
            <a:r>
              <a:rPr lang="en-US" dirty="0">
                <a:solidFill>
                  <a:srgbClr val="EEF8EB"/>
                </a:solidFill>
              </a:rPr>
              <a:t>Bloom Report (paperwork)</a:t>
            </a:r>
            <a:br>
              <a:rPr lang="en-US" dirty="0">
                <a:solidFill>
                  <a:srgbClr val="EEF8EB"/>
                </a:solidFill>
              </a:rPr>
            </a:br>
            <a:r>
              <a:rPr lang="en-US" sz="3600" dirty="0">
                <a:solidFill>
                  <a:srgbClr val="EEF8EB"/>
                </a:solidFill>
              </a:rPr>
              <a:t>	</a:t>
            </a:r>
            <a:r>
              <a:rPr lang="en-US" sz="3600" b="1" dirty="0">
                <a:solidFill>
                  <a:srgbClr val="EEF8EB"/>
                </a:solidFill>
              </a:rPr>
              <a:t>Bloom Extent</a:t>
            </a:r>
            <a:endParaRPr lang="en-US" b="1" dirty="0">
              <a:solidFill>
                <a:srgbClr val="EEF8EB"/>
              </a:solidFill>
            </a:endParaRPr>
          </a:p>
        </p:txBody>
      </p:sp>
      <p:graphicFrame>
        <p:nvGraphicFramePr>
          <p:cNvPr id="7" name="Diagram 6">
            <a:extLst>
              <a:ext uri="{FF2B5EF4-FFF2-40B4-BE49-F238E27FC236}">
                <a16:creationId xmlns:a16="http://schemas.microsoft.com/office/drawing/2014/main" id="{581116E4-F524-C8EE-E4EF-1E7052DBE2B7}"/>
              </a:ext>
            </a:extLst>
          </p:cNvPr>
          <p:cNvGraphicFramePr/>
          <p:nvPr/>
        </p:nvGraphicFramePr>
        <p:xfrm>
          <a:off x="0" y="6492875"/>
          <a:ext cx="12192000" cy="3645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6113EB87-F8ED-085E-509B-45D2CB96C647}"/>
              </a:ext>
            </a:extLst>
          </p:cNvPr>
          <p:cNvPicPr>
            <a:picLocks noChangeAspect="1"/>
          </p:cNvPicPr>
          <p:nvPr/>
        </p:nvPicPr>
        <p:blipFill>
          <a:blip r:embed="rId8"/>
          <a:stretch>
            <a:fillRect/>
          </a:stretch>
        </p:blipFill>
        <p:spPr>
          <a:xfrm>
            <a:off x="7070314" y="157491"/>
            <a:ext cx="4826808" cy="6208139"/>
          </a:xfrm>
          <a:prstGeom prst="rect">
            <a:avLst/>
          </a:prstGeom>
        </p:spPr>
      </p:pic>
      <p:sp>
        <p:nvSpPr>
          <p:cNvPr id="8" name="Rectangle 7">
            <a:extLst>
              <a:ext uri="{FF2B5EF4-FFF2-40B4-BE49-F238E27FC236}">
                <a16:creationId xmlns:a16="http://schemas.microsoft.com/office/drawing/2014/main" id="{CEF259E6-7BA0-37BA-0CBB-581E640DF4CF}"/>
              </a:ext>
            </a:extLst>
          </p:cNvPr>
          <p:cNvSpPr/>
          <p:nvPr/>
        </p:nvSpPr>
        <p:spPr>
          <a:xfrm>
            <a:off x="7182998" y="5082541"/>
            <a:ext cx="4587824" cy="84489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2FCC5FB9-6D09-B45A-503F-27FCD55DC72E}"/>
              </a:ext>
            </a:extLst>
          </p:cNvPr>
          <p:cNvCxnSpPr>
            <a:cxnSpLocks/>
          </p:cNvCxnSpPr>
          <p:nvPr/>
        </p:nvCxnSpPr>
        <p:spPr>
          <a:xfrm flipH="1" flipV="1">
            <a:off x="6663038" y="3881556"/>
            <a:ext cx="519960" cy="126379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2463D818-ACA3-6688-2A58-8B353EB5A6FD}"/>
              </a:ext>
            </a:extLst>
          </p:cNvPr>
          <p:cNvSpPr/>
          <p:nvPr/>
        </p:nvSpPr>
        <p:spPr>
          <a:xfrm>
            <a:off x="66850" y="5927432"/>
            <a:ext cx="1441275" cy="471815"/>
          </a:xfrm>
          <a:prstGeom prst="rect">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7" name="Picture 36">
            <a:extLst>
              <a:ext uri="{FF2B5EF4-FFF2-40B4-BE49-F238E27FC236}">
                <a16:creationId xmlns:a16="http://schemas.microsoft.com/office/drawing/2014/main" id="{6792E6DB-B46E-C3B9-3F30-A98B529D646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5229" y="5968086"/>
            <a:ext cx="1335631" cy="431162"/>
          </a:xfrm>
          <a:prstGeom prst="rect">
            <a:avLst/>
          </a:prstGeom>
        </p:spPr>
      </p:pic>
      <p:sp>
        <p:nvSpPr>
          <p:cNvPr id="5" name="TextBox 4">
            <a:extLst>
              <a:ext uri="{FF2B5EF4-FFF2-40B4-BE49-F238E27FC236}">
                <a16:creationId xmlns:a16="http://schemas.microsoft.com/office/drawing/2014/main" id="{A64098F0-49AC-034F-711D-60B78A6D3874}"/>
              </a:ext>
            </a:extLst>
          </p:cNvPr>
          <p:cNvSpPr txBox="1"/>
          <p:nvPr/>
        </p:nvSpPr>
        <p:spPr>
          <a:xfrm>
            <a:off x="294879" y="2767040"/>
            <a:ext cx="6432842" cy="1711366"/>
          </a:xfrm>
          <a:prstGeom prst="rect">
            <a:avLst/>
          </a:prstGeom>
          <a:solidFill>
            <a:schemeClr val="bg1"/>
          </a:solidFill>
        </p:spPr>
        <p:txBody>
          <a:bodyPr wrap="square" rtlCol="0">
            <a:spAutoFit/>
          </a:bodyPr>
          <a:lstStyle/>
          <a:p>
            <a:pPr algn="ctr">
              <a:lnSpc>
                <a:spcPct val="150000"/>
              </a:lnSpc>
            </a:pPr>
            <a:r>
              <a:rPr lang="en-US" dirty="0"/>
              <a:t>Chain of Custody Documentation</a:t>
            </a:r>
          </a:p>
          <a:p>
            <a:pPr>
              <a:lnSpc>
                <a:spcPct val="150000"/>
              </a:lnSpc>
            </a:pPr>
            <a:r>
              <a:rPr lang="en-US" b="1" dirty="0"/>
              <a:t>       Date            Time              Relinquished By             Accepted By</a:t>
            </a:r>
          </a:p>
          <a:p>
            <a:pPr>
              <a:lnSpc>
                <a:spcPct val="150000"/>
              </a:lnSpc>
            </a:pPr>
            <a:r>
              <a:rPr lang="en-US" b="1" dirty="0"/>
              <a:t>1. _______     _______         ________________      _____________</a:t>
            </a:r>
          </a:p>
          <a:p>
            <a:pPr>
              <a:lnSpc>
                <a:spcPct val="150000"/>
              </a:lnSpc>
            </a:pPr>
            <a:r>
              <a:rPr lang="en-US" b="1" dirty="0"/>
              <a:t>2. _______     _______         ________________      _____________</a:t>
            </a:r>
          </a:p>
        </p:txBody>
      </p:sp>
      <p:sp>
        <p:nvSpPr>
          <p:cNvPr id="6" name="TextBox 5">
            <a:extLst>
              <a:ext uri="{FF2B5EF4-FFF2-40B4-BE49-F238E27FC236}">
                <a16:creationId xmlns:a16="http://schemas.microsoft.com/office/drawing/2014/main" id="{7A015531-F13B-A870-E8DC-BF489C664086}"/>
              </a:ext>
            </a:extLst>
          </p:cNvPr>
          <p:cNvSpPr txBox="1"/>
          <p:nvPr/>
        </p:nvSpPr>
        <p:spPr>
          <a:xfrm>
            <a:off x="2787823" y="3546812"/>
            <a:ext cx="2229311" cy="461665"/>
          </a:xfrm>
          <a:prstGeom prst="rect">
            <a:avLst/>
          </a:prstGeom>
          <a:noFill/>
        </p:spPr>
        <p:txBody>
          <a:bodyPr wrap="square" rtlCol="0">
            <a:spAutoFit/>
          </a:bodyPr>
          <a:lstStyle/>
          <a:p>
            <a:r>
              <a:rPr lang="en-US" sz="2400" dirty="0">
                <a:latin typeface="Bradley Hand ITC" panose="03070402050302030203" pitchFamily="66" charset="0"/>
              </a:rPr>
              <a:t>Shelley Meyer</a:t>
            </a:r>
          </a:p>
        </p:txBody>
      </p:sp>
      <p:sp>
        <p:nvSpPr>
          <p:cNvPr id="10" name="TextBox 9">
            <a:extLst>
              <a:ext uri="{FF2B5EF4-FFF2-40B4-BE49-F238E27FC236}">
                <a16:creationId xmlns:a16="http://schemas.microsoft.com/office/drawing/2014/main" id="{EA8097C5-5EB4-D535-FBCF-F11A99FF2D45}"/>
              </a:ext>
            </a:extLst>
          </p:cNvPr>
          <p:cNvSpPr txBox="1"/>
          <p:nvPr/>
        </p:nvSpPr>
        <p:spPr>
          <a:xfrm>
            <a:off x="1600485" y="3572337"/>
            <a:ext cx="1209213" cy="461665"/>
          </a:xfrm>
          <a:prstGeom prst="rect">
            <a:avLst/>
          </a:prstGeom>
          <a:noFill/>
        </p:spPr>
        <p:txBody>
          <a:bodyPr wrap="square" rtlCol="0">
            <a:spAutoFit/>
          </a:bodyPr>
          <a:lstStyle/>
          <a:p>
            <a:r>
              <a:rPr lang="en-US" sz="2400" dirty="0">
                <a:latin typeface="Bradley Hand ITC" panose="03070402050302030203" pitchFamily="66" charset="0"/>
              </a:rPr>
              <a:t>2:38pm</a:t>
            </a:r>
          </a:p>
        </p:txBody>
      </p:sp>
      <p:sp>
        <p:nvSpPr>
          <p:cNvPr id="11" name="TextBox 10">
            <a:extLst>
              <a:ext uri="{FF2B5EF4-FFF2-40B4-BE49-F238E27FC236}">
                <a16:creationId xmlns:a16="http://schemas.microsoft.com/office/drawing/2014/main" id="{91A28A3B-23DA-E35F-A4E7-3B63DD8089D6}"/>
              </a:ext>
            </a:extLst>
          </p:cNvPr>
          <p:cNvSpPr txBox="1"/>
          <p:nvPr/>
        </p:nvSpPr>
        <p:spPr>
          <a:xfrm>
            <a:off x="472629" y="3555711"/>
            <a:ext cx="1209213" cy="461665"/>
          </a:xfrm>
          <a:prstGeom prst="rect">
            <a:avLst/>
          </a:prstGeom>
          <a:noFill/>
        </p:spPr>
        <p:txBody>
          <a:bodyPr wrap="square" rtlCol="0">
            <a:spAutoFit/>
          </a:bodyPr>
          <a:lstStyle/>
          <a:p>
            <a:r>
              <a:rPr lang="en-US" sz="2400" dirty="0">
                <a:latin typeface="Bradley Hand ITC" panose="03070402050302030203" pitchFamily="66" charset="0"/>
              </a:rPr>
              <a:t>6/8/23</a:t>
            </a:r>
          </a:p>
        </p:txBody>
      </p:sp>
      <p:sp>
        <p:nvSpPr>
          <p:cNvPr id="12" name="TextBox 11">
            <a:extLst>
              <a:ext uri="{FF2B5EF4-FFF2-40B4-BE49-F238E27FC236}">
                <a16:creationId xmlns:a16="http://schemas.microsoft.com/office/drawing/2014/main" id="{39DA191B-15B6-88F1-4C39-F6C30EBD8DDD}"/>
              </a:ext>
            </a:extLst>
          </p:cNvPr>
          <p:cNvSpPr txBox="1"/>
          <p:nvPr/>
        </p:nvSpPr>
        <p:spPr>
          <a:xfrm>
            <a:off x="4857522" y="3551440"/>
            <a:ext cx="2229311" cy="461665"/>
          </a:xfrm>
          <a:prstGeom prst="rect">
            <a:avLst/>
          </a:prstGeom>
          <a:noFill/>
        </p:spPr>
        <p:txBody>
          <a:bodyPr wrap="square" rtlCol="0">
            <a:spAutoFit/>
          </a:bodyPr>
          <a:lstStyle/>
          <a:p>
            <a:r>
              <a:rPr lang="en-US" sz="2400" dirty="0">
                <a:latin typeface="Bradley Hand ITC" panose="03070402050302030203" pitchFamily="66" charset="0"/>
              </a:rPr>
              <a:t>Grace Haynes</a:t>
            </a:r>
          </a:p>
        </p:txBody>
      </p:sp>
    </p:spTree>
    <p:extLst>
      <p:ext uri="{BB962C8B-B14F-4D97-AF65-F5344CB8AC3E}">
        <p14:creationId xmlns:p14="http://schemas.microsoft.com/office/powerpoint/2010/main" val="2215448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75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1750"/>
                                        <p:tgtEl>
                                          <p:spTgt spid="10"/>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175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left)">
                                      <p:cBhvr>
                                        <p:cTn id="18" dur="1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1" grpId="0"/>
      <p:bldP spid="12"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86552-BC69-586E-ED18-41B92F713501}"/>
              </a:ext>
            </a:extLst>
          </p:cNvPr>
          <p:cNvSpPr>
            <a:spLocks noGrp="1"/>
          </p:cNvSpPr>
          <p:nvPr>
            <p:ph type="title"/>
          </p:nvPr>
        </p:nvSpPr>
        <p:spPr>
          <a:xfrm>
            <a:off x="547985" y="306558"/>
            <a:ext cx="6917940" cy="1325563"/>
          </a:xfrm>
        </p:spPr>
        <p:txBody>
          <a:bodyPr/>
          <a:lstStyle/>
          <a:p>
            <a:r>
              <a:rPr lang="en-US">
                <a:solidFill>
                  <a:srgbClr val="EEF8EB"/>
                </a:solidFill>
              </a:rPr>
              <a:t>Sample Transport</a:t>
            </a:r>
          </a:p>
        </p:txBody>
      </p:sp>
      <p:graphicFrame>
        <p:nvGraphicFramePr>
          <p:cNvPr id="7" name="Diagram 6">
            <a:extLst>
              <a:ext uri="{FF2B5EF4-FFF2-40B4-BE49-F238E27FC236}">
                <a16:creationId xmlns:a16="http://schemas.microsoft.com/office/drawing/2014/main" id="{581116E4-F524-C8EE-E4EF-1E7052DBE2B7}"/>
              </a:ext>
            </a:extLst>
          </p:cNvPr>
          <p:cNvGraphicFramePr/>
          <p:nvPr/>
        </p:nvGraphicFramePr>
        <p:xfrm>
          <a:off x="0" y="6492875"/>
          <a:ext cx="12192000" cy="3645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Content Placeholder 2">
            <a:extLst>
              <a:ext uri="{FF2B5EF4-FFF2-40B4-BE49-F238E27FC236}">
                <a16:creationId xmlns:a16="http://schemas.microsoft.com/office/drawing/2014/main" id="{4AB5313C-6261-B298-C151-52F08A8E72BE}"/>
              </a:ext>
            </a:extLst>
          </p:cNvPr>
          <p:cNvSpPr txBox="1">
            <a:spLocks/>
          </p:cNvSpPr>
          <p:nvPr/>
        </p:nvSpPr>
        <p:spPr>
          <a:xfrm>
            <a:off x="843180" y="2025808"/>
            <a:ext cx="4826808" cy="37622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3600">
              <a:solidFill>
                <a:srgbClr val="EEF8EB"/>
              </a:solidFill>
            </a:endParaRPr>
          </a:p>
        </p:txBody>
      </p:sp>
      <p:sp>
        <p:nvSpPr>
          <p:cNvPr id="9" name="Content Placeholder 2">
            <a:extLst>
              <a:ext uri="{FF2B5EF4-FFF2-40B4-BE49-F238E27FC236}">
                <a16:creationId xmlns:a16="http://schemas.microsoft.com/office/drawing/2014/main" id="{AE27CBB7-CCA6-AF32-6888-6B149DA0EE70}"/>
              </a:ext>
            </a:extLst>
          </p:cNvPr>
          <p:cNvSpPr txBox="1">
            <a:spLocks/>
          </p:cNvSpPr>
          <p:nvPr/>
        </p:nvSpPr>
        <p:spPr>
          <a:xfrm>
            <a:off x="1192580" y="1648258"/>
            <a:ext cx="10644377" cy="4139815"/>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a:solidFill>
                  <a:srgbClr val="EEF8EB"/>
                </a:solidFill>
              </a:rPr>
              <a:t>CSI needs to receive the sample </a:t>
            </a:r>
            <a:r>
              <a:rPr lang="en-US" sz="3600" b="1" dirty="0">
                <a:solidFill>
                  <a:srgbClr val="EEF8EB"/>
                </a:solidFill>
              </a:rPr>
              <a:t>ASAP</a:t>
            </a:r>
          </a:p>
          <a:p>
            <a:pPr marL="0" indent="0">
              <a:buNone/>
            </a:pPr>
            <a:r>
              <a:rPr lang="en-US" sz="3600" dirty="0">
                <a:solidFill>
                  <a:srgbClr val="EEF8EB"/>
                </a:solidFill>
              </a:rPr>
              <a:t>You must contact the following about your bloom:</a:t>
            </a:r>
          </a:p>
          <a:p>
            <a:pPr marL="971550" lvl="1" indent="-514350">
              <a:buFont typeface="+mj-lt"/>
              <a:buAutoNum type="arabicPeriod"/>
            </a:pPr>
            <a:r>
              <a:rPr lang="en-US" sz="3200" dirty="0">
                <a:solidFill>
                  <a:srgbClr val="EEF8EB"/>
                </a:solidFill>
              </a:rPr>
              <a:t>Quadrant Leader</a:t>
            </a:r>
          </a:p>
          <a:p>
            <a:pPr lvl="2"/>
            <a:r>
              <a:rPr lang="en-US" sz="2800" dirty="0">
                <a:solidFill>
                  <a:srgbClr val="EEF8EB"/>
                </a:solidFill>
              </a:rPr>
              <a:t>NW Quadrant: Eileen </a:t>
            </a:r>
            <a:r>
              <a:rPr lang="en-US" sz="2800" dirty="0" err="1">
                <a:solidFill>
                  <a:srgbClr val="EEF8EB"/>
                </a:solidFill>
              </a:rPr>
              <a:t>Percevault</a:t>
            </a:r>
            <a:endParaRPr lang="en-US" sz="2800" dirty="0">
              <a:solidFill>
                <a:srgbClr val="EEF8EB"/>
              </a:solidFill>
            </a:endParaRPr>
          </a:p>
          <a:p>
            <a:pPr lvl="2"/>
            <a:r>
              <a:rPr lang="en-US" sz="2800" dirty="0">
                <a:solidFill>
                  <a:srgbClr val="EEF8EB"/>
                </a:solidFill>
              </a:rPr>
              <a:t>NE Quadrant: </a:t>
            </a:r>
            <a:r>
              <a:rPr lang="en-US" sz="2800" i="1" dirty="0">
                <a:solidFill>
                  <a:srgbClr val="EEF8EB"/>
                </a:solidFill>
              </a:rPr>
              <a:t>STILL SEEKING QUADRANT LEADER</a:t>
            </a:r>
          </a:p>
          <a:p>
            <a:pPr lvl="2"/>
            <a:r>
              <a:rPr lang="en-US" sz="2800" dirty="0">
                <a:solidFill>
                  <a:srgbClr val="EEF8EB"/>
                </a:solidFill>
              </a:rPr>
              <a:t>SW Quadrant: Andy Yale and John Abel</a:t>
            </a:r>
          </a:p>
          <a:p>
            <a:pPr lvl="2"/>
            <a:r>
              <a:rPr lang="en-US" sz="2800" dirty="0">
                <a:solidFill>
                  <a:srgbClr val="EEF8EB"/>
                </a:solidFill>
              </a:rPr>
              <a:t>SE Quadrant: Glenn </a:t>
            </a:r>
            <a:r>
              <a:rPr lang="en-US" sz="2800" dirty="0" err="1">
                <a:solidFill>
                  <a:srgbClr val="EEF8EB"/>
                </a:solidFill>
              </a:rPr>
              <a:t>Ratajczak</a:t>
            </a:r>
            <a:endParaRPr lang="en-US" sz="2800" dirty="0">
              <a:solidFill>
                <a:srgbClr val="EEF8EB"/>
              </a:solidFill>
            </a:endParaRPr>
          </a:p>
          <a:p>
            <a:pPr marL="971550" lvl="1" indent="-514350">
              <a:buFont typeface="+mj-lt"/>
              <a:buAutoNum type="arabicPeriod"/>
            </a:pPr>
            <a:r>
              <a:rPr lang="en-US" sz="3200" dirty="0">
                <a:solidFill>
                  <a:srgbClr val="FF0000"/>
                </a:solidFill>
              </a:rPr>
              <a:t>habshotline@gmail.com </a:t>
            </a:r>
            <a:r>
              <a:rPr lang="en-US" sz="3200" dirty="0">
                <a:solidFill>
                  <a:srgbClr val="EEF8EB"/>
                </a:solidFill>
              </a:rPr>
              <a:t>or</a:t>
            </a:r>
            <a:r>
              <a:rPr lang="en-US" sz="3200" dirty="0">
                <a:solidFill>
                  <a:srgbClr val="FF0000"/>
                </a:solidFill>
              </a:rPr>
              <a:t> communityscience.org/</a:t>
            </a:r>
            <a:r>
              <a:rPr lang="en-US" sz="3200" dirty="0" err="1">
                <a:solidFill>
                  <a:srgbClr val="FF0000"/>
                </a:solidFill>
              </a:rPr>
              <a:t>habreport</a:t>
            </a:r>
            <a:endParaRPr lang="en-US" sz="3200" dirty="0">
              <a:solidFill>
                <a:srgbClr val="FF0000"/>
              </a:solidFill>
            </a:endParaRPr>
          </a:p>
          <a:p>
            <a:pPr lvl="2"/>
            <a:r>
              <a:rPr lang="en-US" sz="2800" dirty="0">
                <a:solidFill>
                  <a:srgbClr val="EEF8EB"/>
                </a:solidFill>
              </a:rPr>
              <a:t>Include photos, GPS coordinates, and date/time </a:t>
            </a:r>
          </a:p>
          <a:p>
            <a:pPr marL="0" indent="0">
              <a:buNone/>
            </a:pPr>
            <a:r>
              <a:rPr lang="en-US" sz="3600" dirty="0">
                <a:solidFill>
                  <a:srgbClr val="EEF8EB"/>
                </a:solidFill>
              </a:rPr>
              <a:t>Sample transportation depends on your quadrant</a:t>
            </a:r>
            <a:endParaRPr lang="en-US" sz="3000" dirty="0">
              <a:solidFill>
                <a:srgbClr val="EEF8EB"/>
              </a:solidFill>
            </a:endParaRPr>
          </a:p>
          <a:p>
            <a:pPr marL="0" indent="0">
              <a:buNone/>
            </a:pPr>
            <a:endParaRPr lang="en-US" sz="3600" dirty="0">
              <a:solidFill>
                <a:srgbClr val="EEF8EB"/>
              </a:solidFill>
            </a:endParaRPr>
          </a:p>
        </p:txBody>
      </p:sp>
      <p:sp>
        <p:nvSpPr>
          <p:cNvPr id="3" name="Rectangle 2">
            <a:extLst>
              <a:ext uri="{FF2B5EF4-FFF2-40B4-BE49-F238E27FC236}">
                <a16:creationId xmlns:a16="http://schemas.microsoft.com/office/drawing/2014/main" id="{F4D64F11-7150-F72F-F30F-2021E65A7379}"/>
              </a:ext>
            </a:extLst>
          </p:cNvPr>
          <p:cNvSpPr/>
          <p:nvPr/>
        </p:nvSpPr>
        <p:spPr>
          <a:xfrm>
            <a:off x="66850" y="5927432"/>
            <a:ext cx="1441275" cy="471815"/>
          </a:xfrm>
          <a:prstGeom prst="rect">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6B72B046-3E6D-A25A-11C3-9B914AA58C6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5229" y="5968086"/>
            <a:ext cx="1335631" cy="431162"/>
          </a:xfrm>
          <a:prstGeom prst="rect">
            <a:avLst/>
          </a:prstGeom>
        </p:spPr>
      </p:pic>
    </p:spTree>
    <p:extLst>
      <p:ext uri="{BB962C8B-B14F-4D97-AF65-F5344CB8AC3E}">
        <p14:creationId xmlns:p14="http://schemas.microsoft.com/office/powerpoint/2010/main" val="74324092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86552-BC69-586E-ED18-41B92F713501}"/>
              </a:ext>
            </a:extLst>
          </p:cNvPr>
          <p:cNvSpPr>
            <a:spLocks noGrp="1"/>
          </p:cNvSpPr>
          <p:nvPr>
            <p:ph type="title"/>
          </p:nvPr>
        </p:nvSpPr>
        <p:spPr>
          <a:xfrm>
            <a:off x="547985" y="306558"/>
            <a:ext cx="10237528" cy="1325563"/>
          </a:xfrm>
        </p:spPr>
        <p:txBody>
          <a:bodyPr/>
          <a:lstStyle/>
          <a:p>
            <a:r>
              <a:rPr lang="en-US" dirty="0">
                <a:solidFill>
                  <a:srgbClr val="EEF8EB"/>
                </a:solidFill>
              </a:rPr>
              <a:t>Sample Transport – </a:t>
            </a:r>
            <a:r>
              <a:rPr lang="en-US" b="1" dirty="0">
                <a:solidFill>
                  <a:srgbClr val="EEF8EB"/>
                </a:solidFill>
              </a:rPr>
              <a:t>SW</a:t>
            </a:r>
            <a:r>
              <a:rPr lang="en-US" dirty="0">
                <a:solidFill>
                  <a:srgbClr val="EEF8EB"/>
                </a:solidFill>
              </a:rPr>
              <a:t> and </a:t>
            </a:r>
            <a:r>
              <a:rPr lang="en-US" b="1" dirty="0">
                <a:solidFill>
                  <a:srgbClr val="EEF8EB"/>
                </a:solidFill>
              </a:rPr>
              <a:t>SE</a:t>
            </a:r>
            <a:r>
              <a:rPr lang="en-US" dirty="0">
                <a:solidFill>
                  <a:srgbClr val="EEF8EB"/>
                </a:solidFill>
              </a:rPr>
              <a:t> Quadrants</a:t>
            </a:r>
          </a:p>
        </p:txBody>
      </p:sp>
      <p:graphicFrame>
        <p:nvGraphicFramePr>
          <p:cNvPr id="7" name="Diagram 6">
            <a:extLst>
              <a:ext uri="{FF2B5EF4-FFF2-40B4-BE49-F238E27FC236}">
                <a16:creationId xmlns:a16="http://schemas.microsoft.com/office/drawing/2014/main" id="{581116E4-F524-C8EE-E4EF-1E7052DBE2B7}"/>
              </a:ext>
            </a:extLst>
          </p:cNvPr>
          <p:cNvGraphicFramePr/>
          <p:nvPr/>
        </p:nvGraphicFramePr>
        <p:xfrm>
          <a:off x="0" y="6492875"/>
          <a:ext cx="12192000" cy="3645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Content Placeholder 2">
            <a:extLst>
              <a:ext uri="{FF2B5EF4-FFF2-40B4-BE49-F238E27FC236}">
                <a16:creationId xmlns:a16="http://schemas.microsoft.com/office/drawing/2014/main" id="{4AB5313C-6261-B298-C151-52F08A8E72BE}"/>
              </a:ext>
            </a:extLst>
          </p:cNvPr>
          <p:cNvSpPr txBox="1">
            <a:spLocks/>
          </p:cNvSpPr>
          <p:nvPr/>
        </p:nvSpPr>
        <p:spPr>
          <a:xfrm>
            <a:off x="843180" y="2025808"/>
            <a:ext cx="4826808" cy="37622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3600">
              <a:solidFill>
                <a:srgbClr val="EEF8EB"/>
              </a:solidFill>
            </a:endParaRPr>
          </a:p>
        </p:txBody>
      </p:sp>
      <p:sp>
        <p:nvSpPr>
          <p:cNvPr id="9" name="Content Placeholder 2">
            <a:extLst>
              <a:ext uri="{FF2B5EF4-FFF2-40B4-BE49-F238E27FC236}">
                <a16:creationId xmlns:a16="http://schemas.microsoft.com/office/drawing/2014/main" id="{AE27CBB7-CCA6-AF32-6888-6B149DA0EE70}"/>
              </a:ext>
            </a:extLst>
          </p:cNvPr>
          <p:cNvSpPr txBox="1">
            <a:spLocks/>
          </p:cNvSpPr>
          <p:nvPr/>
        </p:nvSpPr>
        <p:spPr>
          <a:xfrm>
            <a:off x="773811" y="1359092"/>
            <a:ext cx="10575009" cy="4733236"/>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None/>
            </a:pPr>
            <a:r>
              <a:rPr lang="en-US" sz="3600" dirty="0">
                <a:solidFill>
                  <a:srgbClr val="EEF8EB"/>
                </a:solidFill>
              </a:rPr>
              <a:t>(SW – south of Sheldrake Point; SE – south of Elmwood Point)</a:t>
            </a:r>
            <a:endParaRPr lang="en-US" sz="1500" b="1" dirty="0">
              <a:solidFill>
                <a:srgbClr val="EEF8EB"/>
              </a:solidFill>
            </a:endParaRPr>
          </a:p>
          <a:p>
            <a:pPr marL="0" indent="0">
              <a:lnSpc>
                <a:spcPct val="120000"/>
              </a:lnSpc>
              <a:buNone/>
            </a:pPr>
            <a:r>
              <a:rPr lang="en-US" sz="3600" dirty="0">
                <a:solidFill>
                  <a:srgbClr val="EEF8EB"/>
                </a:solidFill>
              </a:rPr>
              <a:t>After contacting </a:t>
            </a:r>
            <a:r>
              <a:rPr lang="en-US" sz="3600" dirty="0">
                <a:solidFill>
                  <a:srgbClr val="FF0000"/>
                </a:solidFill>
              </a:rPr>
              <a:t>habshotline@gmail.com </a:t>
            </a:r>
            <a:r>
              <a:rPr lang="en-US" sz="3600" dirty="0">
                <a:solidFill>
                  <a:srgbClr val="EEF8EB"/>
                </a:solidFill>
              </a:rPr>
              <a:t>or</a:t>
            </a:r>
            <a:r>
              <a:rPr lang="en-US" sz="3600" dirty="0">
                <a:solidFill>
                  <a:srgbClr val="FF0000"/>
                </a:solidFill>
              </a:rPr>
              <a:t> communityscience.org/</a:t>
            </a:r>
            <a:r>
              <a:rPr lang="en-US" sz="3600" dirty="0" err="1">
                <a:solidFill>
                  <a:srgbClr val="FF0000"/>
                </a:solidFill>
              </a:rPr>
              <a:t>habreport</a:t>
            </a:r>
            <a:r>
              <a:rPr lang="en-US" sz="3600" dirty="0">
                <a:solidFill>
                  <a:schemeClr val="bg1"/>
                </a:solidFill>
              </a:rPr>
              <a:t>, Harriers in these two Quadrants should bring their samples to CSI’s laboratory at:</a:t>
            </a:r>
          </a:p>
          <a:p>
            <a:pPr marL="0" indent="0" algn="ctr">
              <a:buNone/>
            </a:pPr>
            <a:endParaRPr lang="en-US" sz="3600" dirty="0">
              <a:solidFill>
                <a:schemeClr val="bg1"/>
              </a:solidFill>
            </a:endParaRPr>
          </a:p>
          <a:p>
            <a:pPr marL="914400" lvl="2" indent="0">
              <a:buNone/>
            </a:pPr>
            <a:r>
              <a:rPr lang="en-US" sz="2800" b="1" dirty="0">
                <a:solidFill>
                  <a:schemeClr val="bg1"/>
                </a:solidFill>
              </a:rPr>
              <a:t>Langmuir Lab, Room 283</a:t>
            </a:r>
          </a:p>
          <a:p>
            <a:pPr marL="914400" lvl="2" indent="0">
              <a:buNone/>
            </a:pPr>
            <a:r>
              <a:rPr lang="en-US" sz="2800" b="1" dirty="0">
                <a:solidFill>
                  <a:schemeClr val="bg1"/>
                </a:solidFill>
              </a:rPr>
              <a:t>95 Brown Rd.</a:t>
            </a:r>
          </a:p>
          <a:p>
            <a:pPr marL="914400" lvl="2" indent="0">
              <a:buNone/>
            </a:pPr>
            <a:r>
              <a:rPr lang="en-US" sz="2800" b="1" dirty="0">
                <a:solidFill>
                  <a:schemeClr val="bg1"/>
                </a:solidFill>
              </a:rPr>
              <a:t>Ithaca, NY 14850</a:t>
            </a:r>
          </a:p>
          <a:p>
            <a:pPr marL="0" indent="0">
              <a:buNone/>
            </a:pPr>
            <a:endParaRPr lang="en-US" sz="3600" dirty="0">
              <a:solidFill>
                <a:schemeClr val="bg1"/>
              </a:solidFill>
            </a:endParaRPr>
          </a:p>
          <a:p>
            <a:pPr marL="0" indent="0">
              <a:buNone/>
            </a:pPr>
            <a:r>
              <a:rPr lang="en-US" sz="3600" dirty="0">
                <a:solidFill>
                  <a:schemeClr val="bg1"/>
                </a:solidFill>
              </a:rPr>
              <a:t>Room 283 during business hours</a:t>
            </a:r>
          </a:p>
          <a:p>
            <a:pPr marL="0" indent="0">
              <a:buNone/>
            </a:pPr>
            <a:r>
              <a:rPr lang="en-US" sz="3600" dirty="0">
                <a:solidFill>
                  <a:schemeClr val="bg1"/>
                </a:solidFill>
              </a:rPr>
              <a:t>	(9am – 5pm M-F)</a:t>
            </a:r>
          </a:p>
          <a:p>
            <a:pPr marL="0" indent="0">
              <a:buNone/>
            </a:pPr>
            <a:r>
              <a:rPr lang="en-US" sz="3600" dirty="0">
                <a:solidFill>
                  <a:schemeClr val="bg1"/>
                </a:solidFill>
              </a:rPr>
              <a:t>Or in the after-hours fridge</a:t>
            </a:r>
            <a:endParaRPr lang="en-US" sz="4000" dirty="0">
              <a:solidFill>
                <a:srgbClr val="EEF8EB"/>
              </a:solidFill>
            </a:endParaRPr>
          </a:p>
        </p:txBody>
      </p:sp>
      <p:sp>
        <p:nvSpPr>
          <p:cNvPr id="3" name="Rectangle 2">
            <a:extLst>
              <a:ext uri="{FF2B5EF4-FFF2-40B4-BE49-F238E27FC236}">
                <a16:creationId xmlns:a16="http://schemas.microsoft.com/office/drawing/2014/main" id="{F4D64F11-7150-F72F-F30F-2021E65A7379}"/>
              </a:ext>
            </a:extLst>
          </p:cNvPr>
          <p:cNvSpPr/>
          <p:nvPr/>
        </p:nvSpPr>
        <p:spPr>
          <a:xfrm>
            <a:off x="66850" y="5927432"/>
            <a:ext cx="1441275" cy="471815"/>
          </a:xfrm>
          <a:prstGeom prst="rect">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6B72B046-3E6D-A25A-11C3-9B914AA58C6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5229" y="5968086"/>
            <a:ext cx="1335631" cy="431162"/>
          </a:xfrm>
          <a:prstGeom prst="rect">
            <a:avLst/>
          </a:prstGeom>
        </p:spPr>
      </p:pic>
      <p:pic>
        <p:nvPicPr>
          <p:cNvPr id="5" name="Picture 4">
            <a:extLst>
              <a:ext uri="{FF2B5EF4-FFF2-40B4-BE49-F238E27FC236}">
                <a16:creationId xmlns:a16="http://schemas.microsoft.com/office/drawing/2014/main" id="{33FB2777-CDD6-93BB-2E92-EC57997C7244}"/>
              </a:ext>
            </a:extLst>
          </p:cNvPr>
          <p:cNvPicPr>
            <a:picLocks noChangeAspect="1"/>
          </p:cNvPicPr>
          <p:nvPr/>
        </p:nvPicPr>
        <p:blipFill rotWithShape="1">
          <a:blip r:embed="rId9"/>
          <a:srcRect t="11171"/>
          <a:stretch/>
        </p:blipFill>
        <p:spPr>
          <a:xfrm>
            <a:off x="5176364" y="2820319"/>
            <a:ext cx="6831038" cy="3468760"/>
          </a:xfrm>
          <a:prstGeom prst="rect">
            <a:avLst/>
          </a:prstGeom>
        </p:spPr>
      </p:pic>
    </p:spTree>
    <p:extLst>
      <p:ext uri="{BB962C8B-B14F-4D97-AF65-F5344CB8AC3E}">
        <p14:creationId xmlns:p14="http://schemas.microsoft.com/office/powerpoint/2010/main" val="29728094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86552-BC69-586E-ED18-41B92F713501}"/>
              </a:ext>
            </a:extLst>
          </p:cNvPr>
          <p:cNvSpPr>
            <a:spLocks noGrp="1"/>
          </p:cNvSpPr>
          <p:nvPr>
            <p:ph type="title"/>
          </p:nvPr>
        </p:nvSpPr>
        <p:spPr>
          <a:xfrm>
            <a:off x="547985" y="306558"/>
            <a:ext cx="10237528" cy="1325563"/>
          </a:xfrm>
        </p:spPr>
        <p:txBody>
          <a:bodyPr/>
          <a:lstStyle/>
          <a:p>
            <a:r>
              <a:rPr lang="en-US" dirty="0">
                <a:solidFill>
                  <a:srgbClr val="EEF8EB"/>
                </a:solidFill>
              </a:rPr>
              <a:t>Sample Transport – </a:t>
            </a:r>
            <a:r>
              <a:rPr lang="en-US" b="1" dirty="0">
                <a:solidFill>
                  <a:srgbClr val="EEF8EB"/>
                </a:solidFill>
              </a:rPr>
              <a:t>NW</a:t>
            </a:r>
            <a:r>
              <a:rPr lang="en-US" dirty="0">
                <a:solidFill>
                  <a:srgbClr val="EEF8EB"/>
                </a:solidFill>
              </a:rPr>
              <a:t> Quadrant</a:t>
            </a:r>
          </a:p>
        </p:txBody>
      </p:sp>
      <p:graphicFrame>
        <p:nvGraphicFramePr>
          <p:cNvPr id="7" name="Diagram 6">
            <a:extLst>
              <a:ext uri="{FF2B5EF4-FFF2-40B4-BE49-F238E27FC236}">
                <a16:creationId xmlns:a16="http://schemas.microsoft.com/office/drawing/2014/main" id="{581116E4-F524-C8EE-E4EF-1E7052DBE2B7}"/>
              </a:ext>
            </a:extLst>
          </p:cNvPr>
          <p:cNvGraphicFramePr/>
          <p:nvPr/>
        </p:nvGraphicFramePr>
        <p:xfrm>
          <a:off x="0" y="6492875"/>
          <a:ext cx="12192000" cy="3645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Content Placeholder 2">
            <a:extLst>
              <a:ext uri="{FF2B5EF4-FFF2-40B4-BE49-F238E27FC236}">
                <a16:creationId xmlns:a16="http://schemas.microsoft.com/office/drawing/2014/main" id="{4AB5313C-6261-B298-C151-52F08A8E72BE}"/>
              </a:ext>
            </a:extLst>
          </p:cNvPr>
          <p:cNvSpPr txBox="1">
            <a:spLocks/>
          </p:cNvSpPr>
          <p:nvPr/>
        </p:nvSpPr>
        <p:spPr>
          <a:xfrm>
            <a:off x="843180" y="2025808"/>
            <a:ext cx="4826808" cy="37622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3600">
              <a:solidFill>
                <a:srgbClr val="EEF8EB"/>
              </a:solidFill>
            </a:endParaRPr>
          </a:p>
        </p:txBody>
      </p:sp>
      <p:sp>
        <p:nvSpPr>
          <p:cNvPr id="9" name="Content Placeholder 2">
            <a:extLst>
              <a:ext uri="{FF2B5EF4-FFF2-40B4-BE49-F238E27FC236}">
                <a16:creationId xmlns:a16="http://schemas.microsoft.com/office/drawing/2014/main" id="{AE27CBB7-CCA6-AF32-6888-6B149DA0EE70}"/>
              </a:ext>
            </a:extLst>
          </p:cNvPr>
          <p:cNvSpPr txBox="1">
            <a:spLocks/>
          </p:cNvSpPr>
          <p:nvPr/>
        </p:nvSpPr>
        <p:spPr>
          <a:xfrm>
            <a:off x="773811" y="1359092"/>
            <a:ext cx="10575009" cy="4733236"/>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sz="3600" dirty="0">
                <a:solidFill>
                  <a:srgbClr val="EEF8EB"/>
                </a:solidFill>
              </a:rPr>
              <a:t>After contacting </a:t>
            </a:r>
            <a:r>
              <a:rPr lang="en-US" sz="3600" dirty="0">
                <a:solidFill>
                  <a:srgbClr val="FF0000"/>
                </a:solidFill>
              </a:rPr>
              <a:t>habshotline@gmail.com </a:t>
            </a:r>
            <a:r>
              <a:rPr lang="en-US" sz="3600" dirty="0">
                <a:solidFill>
                  <a:srgbClr val="EEF8EB"/>
                </a:solidFill>
              </a:rPr>
              <a:t>or</a:t>
            </a:r>
            <a:r>
              <a:rPr lang="en-US" sz="3600" dirty="0">
                <a:solidFill>
                  <a:srgbClr val="FF0000"/>
                </a:solidFill>
              </a:rPr>
              <a:t> communityscience.org/</a:t>
            </a:r>
            <a:r>
              <a:rPr lang="en-US" sz="3600" dirty="0" err="1">
                <a:solidFill>
                  <a:srgbClr val="FF0000"/>
                </a:solidFill>
              </a:rPr>
              <a:t>habreport</a:t>
            </a:r>
            <a:r>
              <a:rPr lang="en-US" sz="3600" dirty="0">
                <a:solidFill>
                  <a:schemeClr val="bg1"/>
                </a:solidFill>
              </a:rPr>
              <a:t>, contact:</a:t>
            </a:r>
          </a:p>
          <a:p>
            <a:pPr lvl="1">
              <a:lnSpc>
                <a:spcPct val="120000"/>
              </a:lnSpc>
            </a:pPr>
            <a:r>
              <a:rPr lang="en-US" sz="3200" dirty="0">
                <a:solidFill>
                  <a:schemeClr val="bg1"/>
                </a:solidFill>
              </a:rPr>
              <a:t>Eileen </a:t>
            </a:r>
            <a:r>
              <a:rPr lang="en-US" sz="3200" dirty="0" err="1">
                <a:solidFill>
                  <a:schemeClr val="bg1"/>
                </a:solidFill>
              </a:rPr>
              <a:t>Percevault</a:t>
            </a:r>
            <a:r>
              <a:rPr lang="en-US" sz="3200" dirty="0">
                <a:solidFill>
                  <a:schemeClr val="bg1"/>
                </a:solidFill>
              </a:rPr>
              <a:t> (973) 666-2221</a:t>
            </a:r>
          </a:p>
          <a:p>
            <a:pPr lvl="1">
              <a:lnSpc>
                <a:spcPct val="120000"/>
              </a:lnSpc>
            </a:pPr>
            <a:r>
              <a:rPr lang="en-US" sz="3200" dirty="0">
                <a:solidFill>
                  <a:schemeClr val="bg1"/>
                </a:solidFill>
              </a:rPr>
              <a:t>Ken Riemer (607) 279-9510</a:t>
            </a:r>
          </a:p>
          <a:p>
            <a:pPr marL="457200" lvl="1" indent="0">
              <a:lnSpc>
                <a:spcPct val="120000"/>
              </a:lnSpc>
              <a:buNone/>
            </a:pPr>
            <a:endParaRPr lang="en-US" sz="3200" dirty="0">
              <a:solidFill>
                <a:schemeClr val="bg1"/>
              </a:solidFill>
            </a:endParaRPr>
          </a:p>
          <a:p>
            <a:pPr marL="0" indent="0">
              <a:lnSpc>
                <a:spcPct val="120000"/>
              </a:lnSpc>
              <a:buNone/>
            </a:pPr>
            <a:r>
              <a:rPr lang="en-US" sz="4000" dirty="0">
                <a:solidFill>
                  <a:schemeClr val="bg1"/>
                </a:solidFill>
              </a:rPr>
              <a:t>Drop your sample off at:</a:t>
            </a:r>
          </a:p>
          <a:p>
            <a:pPr marL="914400" lvl="2" indent="0">
              <a:buNone/>
            </a:pPr>
            <a:endParaRPr lang="en-US" sz="2800" b="1" dirty="0">
              <a:solidFill>
                <a:schemeClr val="bg1"/>
              </a:solidFill>
            </a:endParaRPr>
          </a:p>
          <a:p>
            <a:pPr marL="914400" lvl="2" indent="0">
              <a:buNone/>
            </a:pPr>
            <a:r>
              <a:rPr lang="en-US" sz="2800" b="1" dirty="0">
                <a:solidFill>
                  <a:schemeClr val="bg1"/>
                </a:solidFill>
              </a:rPr>
              <a:t>6041 Lakeview Ln.</a:t>
            </a:r>
          </a:p>
          <a:p>
            <a:pPr marL="914400" lvl="2" indent="0">
              <a:buNone/>
            </a:pPr>
            <a:r>
              <a:rPr lang="en-US" sz="2800" b="1" dirty="0">
                <a:solidFill>
                  <a:schemeClr val="bg1"/>
                </a:solidFill>
              </a:rPr>
              <a:t>Romulus, NY</a:t>
            </a:r>
          </a:p>
          <a:p>
            <a:pPr marL="0" indent="0">
              <a:buNone/>
            </a:pPr>
            <a:r>
              <a:rPr lang="en-US" dirty="0">
                <a:solidFill>
                  <a:schemeClr val="bg1"/>
                </a:solidFill>
              </a:rPr>
              <a:t>(this is ¼ mile south of Dean’s Cove)</a:t>
            </a:r>
          </a:p>
        </p:txBody>
      </p:sp>
      <p:sp>
        <p:nvSpPr>
          <p:cNvPr id="3" name="Rectangle 2">
            <a:extLst>
              <a:ext uri="{FF2B5EF4-FFF2-40B4-BE49-F238E27FC236}">
                <a16:creationId xmlns:a16="http://schemas.microsoft.com/office/drawing/2014/main" id="{F4D64F11-7150-F72F-F30F-2021E65A7379}"/>
              </a:ext>
            </a:extLst>
          </p:cNvPr>
          <p:cNvSpPr/>
          <p:nvPr/>
        </p:nvSpPr>
        <p:spPr>
          <a:xfrm>
            <a:off x="66850" y="5927432"/>
            <a:ext cx="1441275" cy="471815"/>
          </a:xfrm>
          <a:prstGeom prst="rect">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6B72B046-3E6D-A25A-11C3-9B914AA58C6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5229" y="5968086"/>
            <a:ext cx="1335631" cy="431162"/>
          </a:xfrm>
          <a:prstGeom prst="rect">
            <a:avLst/>
          </a:prstGeom>
        </p:spPr>
      </p:pic>
      <p:sp>
        <p:nvSpPr>
          <p:cNvPr id="6" name="TextBox 5">
            <a:extLst>
              <a:ext uri="{FF2B5EF4-FFF2-40B4-BE49-F238E27FC236}">
                <a16:creationId xmlns:a16="http://schemas.microsoft.com/office/drawing/2014/main" id="{EB307D48-AE1C-9799-36CF-7569AD184FBE}"/>
              </a:ext>
            </a:extLst>
          </p:cNvPr>
          <p:cNvSpPr txBox="1"/>
          <p:nvPr/>
        </p:nvSpPr>
        <p:spPr>
          <a:xfrm rot="21246543">
            <a:off x="6933991" y="3714212"/>
            <a:ext cx="3150824" cy="1477328"/>
          </a:xfrm>
          <a:prstGeom prst="rect">
            <a:avLst/>
          </a:prstGeom>
          <a:noFill/>
          <a:ln>
            <a:solidFill>
              <a:schemeClr val="bg1"/>
            </a:solidFill>
          </a:ln>
        </p:spPr>
        <p:txBody>
          <a:bodyPr wrap="square" rtlCol="0">
            <a:spAutoFit/>
          </a:bodyPr>
          <a:lstStyle/>
          <a:p>
            <a:pPr algn="ctr"/>
            <a:r>
              <a:rPr lang="en-US" dirty="0">
                <a:solidFill>
                  <a:schemeClr val="bg1"/>
                </a:solidFill>
              </a:rPr>
              <a:t>This is Ken’s home address. He has a Canada goose mailbox and a place to turn around – drive up his driveway to find a cooler and replacement kits</a:t>
            </a:r>
          </a:p>
        </p:txBody>
      </p:sp>
      <p:sp>
        <p:nvSpPr>
          <p:cNvPr id="11" name="Arrow: Left 10">
            <a:extLst>
              <a:ext uri="{FF2B5EF4-FFF2-40B4-BE49-F238E27FC236}">
                <a16:creationId xmlns:a16="http://schemas.microsoft.com/office/drawing/2014/main" id="{815FB2A4-3C2A-EBFF-E3A7-7DFC71CE37E0}"/>
              </a:ext>
            </a:extLst>
          </p:cNvPr>
          <p:cNvSpPr/>
          <p:nvPr/>
        </p:nvSpPr>
        <p:spPr>
          <a:xfrm rot="20944703">
            <a:off x="5336039" y="4500759"/>
            <a:ext cx="1428114" cy="473726"/>
          </a:xfrm>
          <a:prstGeom prst="leftArrow">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767413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86552-BC69-586E-ED18-41B92F713501}"/>
              </a:ext>
            </a:extLst>
          </p:cNvPr>
          <p:cNvSpPr>
            <a:spLocks noGrp="1"/>
          </p:cNvSpPr>
          <p:nvPr>
            <p:ph type="title"/>
          </p:nvPr>
        </p:nvSpPr>
        <p:spPr>
          <a:xfrm>
            <a:off x="547985" y="306558"/>
            <a:ext cx="10237528" cy="1325563"/>
          </a:xfrm>
        </p:spPr>
        <p:txBody>
          <a:bodyPr/>
          <a:lstStyle/>
          <a:p>
            <a:r>
              <a:rPr lang="en-US" dirty="0">
                <a:solidFill>
                  <a:srgbClr val="EEF8EB"/>
                </a:solidFill>
              </a:rPr>
              <a:t>Sample Transport – </a:t>
            </a:r>
            <a:r>
              <a:rPr lang="en-US" b="1" dirty="0">
                <a:solidFill>
                  <a:srgbClr val="EEF8EB"/>
                </a:solidFill>
              </a:rPr>
              <a:t>NE</a:t>
            </a:r>
            <a:r>
              <a:rPr lang="en-US" dirty="0">
                <a:solidFill>
                  <a:srgbClr val="EEF8EB"/>
                </a:solidFill>
              </a:rPr>
              <a:t> Quadrant</a:t>
            </a:r>
          </a:p>
        </p:txBody>
      </p:sp>
      <p:graphicFrame>
        <p:nvGraphicFramePr>
          <p:cNvPr id="7" name="Diagram 6">
            <a:extLst>
              <a:ext uri="{FF2B5EF4-FFF2-40B4-BE49-F238E27FC236}">
                <a16:creationId xmlns:a16="http://schemas.microsoft.com/office/drawing/2014/main" id="{581116E4-F524-C8EE-E4EF-1E7052DBE2B7}"/>
              </a:ext>
            </a:extLst>
          </p:cNvPr>
          <p:cNvGraphicFramePr/>
          <p:nvPr/>
        </p:nvGraphicFramePr>
        <p:xfrm>
          <a:off x="0" y="6492875"/>
          <a:ext cx="12192000" cy="3645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Content Placeholder 2">
            <a:extLst>
              <a:ext uri="{FF2B5EF4-FFF2-40B4-BE49-F238E27FC236}">
                <a16:creationId xmlns:a16="http://schemas.microsoft.com/office/drawing/2014/main" id="{4AB5313C-6261-B298-C151-52F08A8E72BE}"/>
              </a:ext>
            </a:extLst>
          </p:cNvPr>
          <p:cNvSpPr txBox="1">
            <a:spLocks/>
          </p:cNvSpPr>
          <p:nvPr/>
        </p:nvSpPr>
        <p:spPr>
          <a:xfrm>
            <a:off x="843180" y="2025808"/>
            <a:ext cx="4826808" cy="37622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3600">
              <a:solidFill>
                <a:srgbClr val="EEF8EB"/>
              </a:solidFill>
            </a:endParaRPr>
          </a:p>
        </p:txBody>
      </p:sp>
      <p:sp>
        <p:nvSpPr>
          <p:cNvPr id="9" name="Content Placeholder 2">
            <a:extLst>
              <a:ext uri="{FF2B5EF4-FFF2-40B4-BE49-F238E27FC236}">
                <a16:creationId xmlns:a16="http://schemas.microsoft.com/office/drawing/2014/main" id="{AE27CBB7-CCA6-AF32-6888-6B149DA0EE70}"/>
              </a:ext>
            </a:extLst>
          </p:cNvPr>
          <p:cNvSpPr txBox="1">
            <a:spLocks/>
          </p:cNvSpPr>
          <p:nvPr/>
        </p:nvSpPr>
        <p:spPr>
          <a:xfrm>
            <a:off x="773811" y="1359092"/>
            <a:ext cx="10575009" cy="47332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sz="3600" dirty="0">
                <a:solidFill>
                  <a:srgbClr val="EEF8EB"/>
                </a:solidFill>
              </a:rPr>
              <a:t>After contacting </a:t>
            </a:r>
            <a:r>
              <a:rPr lang="en-US" sz="3600" dirty="0">
                <a:solidFill>
                  <a:srgbClr val="FF0000"/>
                </a:solidFill>
              </a:rPr>
              <a:t>habshotline@gmail.com </a:t>
            </a:r>
            <a:r>
              <a:rPr lang="en-US" sz="3600" dirty="0">
                <a:solidFill>
                  <a:srgbClr val="EEF8EB"/>
                </a:solidFill>
              </a:rPr>
              <a:t>or</a:t>
            </a:r>
            <a:r>
              <a:rPr lang="en-US" sz="3600" dirty="0">
                <a:solidFill>
                  <a:srgbClr val="FF0000"/>
                </a:solidFill>
              </a:rPr>
              <a:t> communityscience.org/</a:t>
            </a:r>
            <a:r>
              <a:rPr lang="en-US" sz="3600" dirty="0" err="1">
                <a:solidFill>
                  <a:srgbClr val="FF0000"/>
                </a:solidFill>
              </a:rPr>
              <a:t>habreport</a:t>
            </a:r>
            <a:r>
              <a:rPr lang="en-US" sz="3600" dirty="0">
                <a:solidFill>
                  <a:schemeClr val="bg1"/>
                </a:solidFill>
              </a:rPr>
              <a:t>,</a:t>
            </a:r>
            <a:endParaRPr lang="en-US" sz="3200" dirty="0">
              <a:solidFill>
                <a:schemeClr val="bg1"/>
              </a:solidFill>
            </a:endParaRPr>
          </a:p>
          <a:p>
            <a:pPr marL="0" indent="0">
              <a:lnSpc>
                <a:spcPct val="120000"/>
              </a:lnSpc>
              <a:buNone/>
            </a:pPr>
            <a:r>
              <a:rPr lang="en-US" sz="4000" dirty="0">
                <a:solidFill>
                  <a:schemeClr val="bg1"/>
                </a:solidFill>
              </a:rPr>
              <a:t>Drop your sample off ON ICE at:</a:t>
            </a:r>
          </a:p>
          <a:p>
            <a:pPr marL="914400" lvl="2" indent="0">
              <a:buNone/>
            </a:pPr>
            <a:endParaRPr lang="en-US" sz="2800" b="1" dirty="0">
              <a:solidFill>
                <a:schemeClr val="bg1"/>
              </a:solidFill>
            </a:endParaRPr>
          </a:p>
          <a:p>
            <a:pPr marL="914400" lvl="2" indent="0">
              <a:buNone/>
            </a:pPr>
            <a:r>
              <a:rPr lang="en-US" sz="2800" b="1" dirty="0">
                <a:solidFill>
                  <a:schemeClr val="bg1"/>
                </a:solidFill>
              </a:rPr>
              <a:t>Village of Aurora Fire House</a:t>
            </a:r>
          </a:p>
          <a:p>
            <a:pPr marL="914400" lvl="2" indent="0">
              <a:buNone/>
            </a:pPr>
            <a:r>
              <a:rPr lang="en-US" sz="2800" b="1" dirty="0">
                <a:solidFill>
                  <a:schemeClr val="bg1"/>
                </a:solidFill>
              </a:rPr>
              <a:t>456 Main St</a:t>
            </a:r>
          </a:p>
          <a:p>
            <a:pPr marL="914400" lvl="2" indent="0">
              <a:buNone/>
            </a:pPr>
            <a:r>
              <a:rPr lang="en-US" sz="2800" b="1" dirty="0">
                <a:solidFill>
                  <a:schemeClr val="bg1"/>
                </a:solidFill>
              </a:rPr>
              <a:t>Aurora, NY 13026</a:t>
            </a:r>
          </a:p>
        </p:txBody>
      </p:sp>
      <p:sp>
        <p:nvSpPr>
          <p:cNvPr id="3" name="Rectangle 2">
            <a:extLst>
              <a:ext uri="{FF2B5EF4-FFF2-40B4-BE49-F238E27FC236}">
                <a16:creationId xmlns:a16="http://schemas.microsoft.com/office/drawing/2014/main" id="{F4D64F11-7150-F72F-F30F-2021E65A7379}"/>
              </a:ext>
            </a:extLst>
          </p:cNvPr>
          <p:cNvSpPr/>
          <p:nvPr/>
        </p:nvSpPr>
        <p:spPr>
          <a:xfrm>
            <a:off x="66850" y="5927432"/>
            <a:ext cx="1441275" cy="471815"/>
          </a:xfrm>
          <a:prstGeom prst="rect">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6B72B046-3E6D-A25A-11C3-9B914AA58C6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5229" y="5968086"/>
            <a:ext cx="1335631" cy="431162"/>
          </a:xfrm>
          <a:prstGeom prst="rect">
            <a:avLst/>
          </a:prstGeom>
        </p:spPr>
      </p:pic>
      <p:sp>
        <p:nvSpPr>
          <p:cNvPr id="6" name="TextBox 5">
            <a:extLst>
              <a:ext uri="{FF2B5EF4-FFF2-40B4-BE49-F238E27FC236}">
                <a16:creationId xmlns:a16="http://schemas.microsoft.com/office/drawing/2014/main" id="{EB307D48-AE1C-9799-36CF-7569AD184FBE}"/>
              </a:ext>
            </a:extLst>
          </p:cNvPr>
          <p:cNvSpPr txBox="1"/>
          <p:nvPr/>
        </p:nvSpPr>
        <p:spPr>
          <a:xfrm rot="21246543">
            <a:off x="7606283" y="3445275"/>
            <a:ext cx="2432004" cy="923330"/>
          </a:xfrm>
          <a:prstGeom prst="rect">
            <a:avLst/>
          </a:prstGeom>
          <a:noFill/>
          <a:ln>
            <a:solidFill>
              <a:schemeClr val="bg1"/>
            </a:solidFill>
          </a:ln>
        </p:spPr>
        <p:txBody>
          <a:bodyPr wrap="square" rtlCol="0">
            <a:spAutoFit/>
          </a:bodyPr>
          <a:lstStyle/>
          <a:p>
            <a:pPr algn="ctr"/>
            <a:r>
              <a:rPr lang="en-US" dirty="0">
                <a:solidFill>
                  <a:schemeClr val="bg1"/>
                </a:solidFill>
              </a:rPr>
              <a:t>There will be a cooler and replacement HABs sampling kits here.</a:t>
            </a:r>
          </a:p>
        </p:txBody>
      </p:sp>
      <p:sp>
        <p:nvSpPr>
          <p:cNvPr id="11" name="Arrow: Left 10">
            <a:extLst>
              <a:ext uri="{FF2B5EF4-FFF2-40B4-BE49-F238E27FC236}">
                <a16:creationId xmlns:a16="http://schemas.microsoft.com/office/drawing/2014/main" id="{815FB2A4-3C2A-EBFF-E3A7-7DFC71CE37E0}"/>
              </a:ext>
            </a:extLst>
          </p:cNvPr>
          <p:cNvSpPr/>
          <p:nvPr/>
        </p:nvSpPr>
        <p:spPr>
          <a:xfrm rot="20598257">
            <a:off x="6099260" y="4047168"/>
            <a:ext cx="1428114" cy="473726"/>
          </a:xfrm>
          <a:prstGeom prst="leftArrow">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990381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86552-BC69-586E-ED18-41B92F713501}"/>
              </a:ext>
            </a:extLst>
          </p:cNvPr>
          <p:cNvSpPr>
            <a:spLocks noGrp="1"/>
          </p:cNvSpPr>
          <p:nvPr>
            <p:ph type="title"/>
          </p:nvPr>
        </p:nvSpPr>
        <p:spPr>
          <a:xfrm>
            <a:off x="547985" y="306558"/>
            <a:ext cx="6917940" cy="1325563"/>
          </a:xfrm>
        </p:spPr>
        <p:txBody>
          <a:bodyPr/>
          <a:lstStyle/>
          <a:p>
            <a:r>
              <a:rPr lang="en-US" dirty="0">
                <a:solidFill>
                  <a:srgbClr val="EEF8EB"/>
                </a:solidFill>
              </a:rPr>
              <a:t>HABs Analyses (in the lab)</a:t>
            </a:r>
          </a:p>
        </p:txBody>
      </p:sp>
      <p:graphicFrame>
        <p:nvGraphicFramePr>
          <p:cNvPr id="7" name="Diagram 6">
            <a:extLst>
              <a:ext uri="{FF2B5EF4-FFF2-40B4-BE49-F238E27FC236}">
                <a16:creationId xmlns:a16="http://schemas.microsoft.com/office/drawing/2014/main" id="{581116E4-F524-C8EE-E4EF-1E7052DBE2B7}"/>
              </a:ext>
            </a:extLst>
          </p:cNvPr>
          <p:cNvGraphicFramePr/>
          <p:nvPr/>
        </p:nvGraphicFramePr>
        <p:xfrm>
          <a:off x="0" y="6492875"/>
          <a:ext cx="12192000" cy="3645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Content Placeholder 2">
            <a:extLst>
              <a:ext uri="{FF2B5EF4-FFF2-40B4-BE49-F238E27FC236}">
                <a16:creationId xmlns:a16="http://schemas.microsoft.com/office/drawing/2014/main" id="{4AB5313C-6261-B298-C151-52F08A8E72BE}"/>
              </a:ext>
            </a:extLst>
          </p:cNvPr>
          <p:cNvSpPr txBox="1">
            <a:spLocks/>
          </p:cNvSpPr>
          <p:nvPr/>
        </p:nvSpPr>
        <p:spPr>
          <a:xfrm>
            <a:off x="843180" y="2025808"/>
            <a:ext cx="4826808" cy="37622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3600">
              <a:solidFill>
                <a:srgbClr val="EEF8EB"/>
              </a:solidFill>
            </a:endParaRPr>
          </a:p>
        </p:txBody>
      </p:sp>
      <p:sp>
        <p:nvSpPr>
          <p:cNvPr id="9" name="Content Placeholder 2">
            <a:extLst>
              <a:ext uri="{FF2B5EF4-FFF2-40B4-BE49-F238E27FC236}">
                <a16:creationId xmlns:a16="http://schemas.microsoft.com/office/drawing/2014/main" id="{AE27CBB7-CCA6-AF32-6888-6B149DA0EE70}"/>
              </a:ext>
            </a:extLst>
          </p:cNvPr>
          <p:cNvSpPr txBox="1">
            <a:spLocks/>
          </p:cNvSpPr>
          <p:nvPr/>
        </p:nvSpPr>
        <p:spPr>
          <a:xfrm>
            <a:off x="299692" y="1632121"/>
            <a:ext cx="4130754" cy="41398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rgbClr val="EEF8EB"/>
                </a:solidFill>
              </a:rPr>
              <a:t>1) Cyanobacteria composition</a:t>
            </a:r>
          </a:p>
        </p:txBody>
      </p:sp>
      <p:sp>
        <p:nvSpPr>
          <p:cNvPr id="3" name="Content Placeholder 2">
            <a:extLst>
              <a:ext uri="{FF2B5EF4-FFF2-40B4-BE49-F238E27FC236}">
                <a16:creationId xmlns:a16="http://schemas.microsoft.com/office/drawing/2014/main" id="{E7A763C1-FA2D-AB33-C73E-AD2695EA1AF7}"/>
              </a:ext>
            </a:extLst>
          </p:cNvPr>
          <p:cNvSpPr txBox="1">
            <a:spLocks/>
          </p:cNvSpPr>
          <p:nvPr/>
        </p:nvSpPr>
        <p:spPr>
          <a:xfrm>
            <a:off x="4525417" y="1632119"/>
            <a:ext cx="3149956" cy="41398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chemeClr val="bg1">
                    <a:lumMod val="50000"/>
                  </a:schemeClr>
                </a:solidFill>
              </a:rPr>
              <a:t>2) Total Chlorophyll </a:t>
            </a:r>
            <a:r>
              <a:rPr lang="en-US" sz="2400" i="1" dirty="0">
                <a:solidFill>
                  <a:schemeClr val="bg1">
                    <a:lumMod val="50000"/>
                  </a:schemeClr>
                </a:solidFill>
              </a:rPr>
              <a:t>a</a:t>
            </a:r>
            <a:endParaRPr lang="en-US" sz="2400" dirty="0">
              <a:solidFill>
                <a:schemeClr val="bg1">
                  <a:lumMod val="50000"/>
                </a:schemeClr>
              </a:solidFill>
            </a:endParaRPr>
          </a:p>
        </p:txBody>
      </p:sp>
      <p:sp>
        <p:nvSpPr>
          <p:cNvPr id="4" name="Content Placeholder 2">
            <a:extLst>
              <a:ext uri="{FF2B5EF4-FFF2-40B4-BE49-F238E27FC236}">
                <a16:creationId xmlns:a16="http://schemas.microsoft.com/office/drawing/2014/main" id="{C5C47EFB-4183-B485-D4BC-7A5B6171995B}"/>
              </a:ext>
            </a:extLst>
          </p:cNvPr>
          <p:cNvSpPr txBox="1">
            <a:spLocks/>
          </p:cNvSpPr>
          <p:nvPr/>
        </p:nvSpPr>
        <p:spPr>
          <a:xfrm>
            <a:off x="7919041" y="1672641"/>
            <a:ext cx="3149956" cy="41398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chemeClr val="bg1">
                    <a:lumMod val="50000"/>
                  </a:schemeClr>
                </a:solidFill>
              </a:rPr>
              <a:t>3) Microcystin toxin</a:t>
            </a:r>
          </a:p>
        </p:txBody>
      </p:sp>
      <p:cxnSp>
        <p:nvCxnSpPr>
          <p:cNvPr id="6" name="Straight Connector 5">
            <a:extLst>
              <a:ext uri="{FF2B5EF4-FFF2-40B4-BE49-F238E27FC236}">
                <a16:creationId xmlns:a16="http://schemas.microsoft.com/office/drawing/2014/main" id="{6966A9E8-D2AE-8BCA-6193-10D4884AB4C4}"/>
              </a:ext>
            </a:extLst>
          </p:cNvPr>
          <p:cNvCxnSpPr/>
          <p:nvPr/>
        </p:nvCxnSpPr>
        <p:spPr>
          <a:xfrm>
            <a:off x="299692" y="2130251"/>
            <a:ext cx="10351561" cy="0"/>
          </a:xfrm>
          <a:prstGeom prst="line">
            <a:avLst/>
          </a:prstGeom>
          <a:ln>
            <a:solidFill>
              <a:srgbClr val="EEF8EB"/>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B6CB38B-A29A-E4D8-2E74-A02A66CC7685}"/>
              </a:ext>
            </a:extLst>
          </p:cNvPr>
          <p:cNvCxnSpPr/>
          <p:nvPr/>
        </p:nvCxnSpPr>
        <p:spPr>
          <a:xfrm>
            <a:off x="4320791" y="1632119"/>
            <a:ext cx="0" cy="4139815"/>
          </a:xfrm>
          <a:prstGeom prst="line">
            <a:avLst/>
          </a:prstGeom>
          <a:ln>
            <a:solidFill>
              <a:srgbClr val="EEF8EB"/>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0706DAB-53C1-C94C-8C8C-519B80FF7F10}"/>
              </a:ext>
            </a:extLst>
          </p:cNvPr>
          <p:cNvCxnSpPr/>
          <p:nvPr/>
        </p:nvCxnSpPr>
        <p:spPr>
          <a:xfrm>
            <a:off x="7675373" y="1632119"/>
            <a:ext cx="0" cy="4139815"/>
          </a:xfrm>
          <a:prstGeom prst="line">
            <a:avLst/>
          </a:prstGeom>
          <a:ln>
            <a:solidFill>
              <a:srgbClr val="EEF8EB"/>
            </a:solidFill>
          </a:ln>
        </p:spPr>
        <p:style>
          <a:lnRef idx="1">
            <a:schemeClr val="accent1"/>
          </a:lnRef>
          <a:fillRef idx="0">
            <a:schemeClr val="accent1"/>
          </a:fillRef>
          <a:effectRef idx="0">
            <a:schemeClr val="accent1"/>
          </a:effectRef>
          <a:fontRef idx="minor">
            <a:schemeClr val="tx1"/>
          </a:fontRef>
        </p:style>
      </p:cxnSp>
      <p:pic>
        <p:nvPicPr>
          <p:cNvPr id="14" name="Picture 13" descr="Diagram&#10;&#10;Description automatically generated">
            <a:extLst>
              <a:ext uri="{FF2B5EF4-FFF2-40B4-BE49-F238E27FC236}">
                <a16:creationId xmlns:a16="http://schemas.microsoft.com/office/drawing/2014/main" id="{EA2554F7-60B9-764C-3ABF-FD29B2E65134}"/>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31908" b="62428" l="31087" r="60489">
                        <a14:foregroundMark x1="48104" y1="32023" x2="48526" y2="32601"/>
                        <a14:foregroundMark x1="60489" y1="45202" x2="60067" y2="45665"/>
                        <a14:foregroundMark x1="43218" y1="61734" x2="45914" y2="62312"/>
                      </a14:backgroundRemoval>
                    </a14:imgEffect>
                  </a14:imgLayer>
                </a14:imgProps>
              </a:ext>
              <a:ext uri="{28A0092B-C50C-407E-A947-70E740481C1C}">
                <a14:useLocalDpi xmlns:a14="http://schemas.microsoft.com/office/drawing/2010/main" val="0"/>
              </a:ext>
            </a:extLst>
          </a:blip>
          <a:srcRect l="27514" t="29185" r="35863" b="33645"/>
          <a:stretch/>
        </p:blipFill>
        <p:spPr>
          <a:xfrm rot="269378">
            <a:off x="228093" y="4396854"/>
            <a:ext cx="1405050" cy="1039190"/>
          </a:xfrm>
          <a:prstGeom prst="rect">
            <a:avLst/>
          </a:prstGeom>
        </p:spPr>
      </p:pic>
      <p:pic>
        <p:nvPicPr>
          <p:cNvPr id="15" name="Picture 4">
            <a:extLst>
              <a:ext uri="{FF2B5EF4-FFF2-40B4-BE49-F238E27FC236}">
                <a16:creationId xmlns:a16="http://schemas.microsoft.com/office/drawing/2014/main" id="{54F8C059-8E30-B9C3-A162-649EBBB6D216}"/>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57791" y="2375866"/>
            <a:ext cx="2197123" cy="1685096"/>
          </a:xfrm>
          <a:prstGeom prst="rect">
            <a:avLst/>
          </a:prstGeom>
          <a:noFill/>
          <a:ln w="3175" algn="ctr">
            <a:no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6" name="Content Placeholder 2">
            <a:extLst>
              <a:ext uri="{FF2B5EF4-FFF2-40B4-BE49-F238E27FC236}">
                <a16:creationId xmlns:a16="http://schemas.microsoft.com/office/drawing/2014/main" id="{8BA30E50-B2C1-28F1-0048-D1205BB8315C}"/>
              </a:ext>
            </a:extLst>
          </p:cNvPr>
          <p:cNvSpPr txBox="1">
            <a:spLocks/>
          </p:cNvSpPr>
          <p:nvPr/>
        </p:nvSpPr>
        <p:spPr>
          <a:xfrm>
            <a:off x="1619641" y="2862900"/>
            <a:ext cx="2905775" cy="24953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i="1" dirty="0">
                <a:solidFill>
                  <a:srgbClr val="EEF8EB"/>
                </a:solidFill>
              </a:rPr>
              <a:t>Microcystis </a:t>
            </a:r>
            <a:r>
              <a:rPr lang="en-US" sz="2400" dirty="0">
                <a:solidFill>
                  <a:srgbClr val="EEF8EB"/>
                </a:solidFill>
              </a:rPr>
              <a:t>sp.</a:t>
            </a:r>
          </a:p>
          <a:p>
            <a:pPr marL="0" indent="0">
              <a:buNone/>
            </a:pPr>
            <a:endParaRPr lang="en-US" sz="2400" i="1" dirty="0">
              <a:solidFill>
                <a:srgbClr val="EEF8EB"/>
              </a:solidFill>
            </a:endParaRPr>
          </a:p>
          <a:p>
            <a:pPr marL="0" indent="0">
              <a:buNone/>
            </a:pPr>
            <a:endParaRPr lang="en-US" sz="2400" i="1" dirty="0">
              <a:solidFill>
                <a:srgbClr val="EEF8EB"/>
              </a:solidFill>
            </a:endParaRPr>
          </a:p>
          <a:p>
            <a:pPr marL="0" indent="0">
              <a:buNone/>
            </a:pPr>
            <a:endParaRPr lang="en-US" sz="2400" i="1" dirty="0">
              <a:solidFill>
                <a:srgbClr val="EEF8EB"/>
              </a:solidFill>
            </a:endParaRPr>
          </a:p>
          <a:p>
            <a:pPr marL="0" indent="0">
              <a:buNone/>
            </a:pPr>
            <a:r>
              <a:rPr lang="en-US" sz="2400" i="1" dirty="0">
                <a:solidFill>
                  <a:srgbClr val="EEF8EB"/>
                </a:solidFill>
              </a:rPr>
              <a:t>Dolichospermum </a:t>
            </a:r>
            <a:r>
              <a:rPr lang="en-US" sz="2400" dirty="0">
                <a:solidFill>
                  <a:srgbClr val="EEF8EB"/>
                </a:solidFill>
              </a:rPr>
              <a:t>sp.</a:t>
            </a:r>
          </a:p>
        </p:txBody>
      </p:sp>
      <p:sp>
        <p:nvSpPr>
          <p:cNvPr id="17" name="Rectangle 16">
            <a:extLst>
              <a:ext uri="{FF2B5EF4-FFF2-40B4-BE49-F238E27FC236}">
                <a16:creationId xmlns:a16="http://schemas.microsoft.com/office/drawing/2014/main" id="{5E92FCED-A9A2-3E8B-9652-458F694ECA04}"/>
              </a:ext>
            </a:extLst>
          </p:cNvPr>
          <p:cNvSpPr/>
          <p:nvPr/>
        </p:nvSpPr>
        <p:spPr>
          <a:xfrm>
            <a:off x="66850" y="5927432"/>
            <a:ext cx="1441275" cy="471815"/>
          </a:xfrm>
          <a:prstGeom prst="rect">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8" name="Picture 17">
            <a:extLst>
              <a:ext uri="{FF2B5EF4-FFF2-40B4-BE49-F238E27FC236}">
                <a16:creationId xmlns:a16="http://schemas.microsoft.com/office/drawing/2014/main" id="{F03BF73F-6A93-7718-14ED-CF8D48F3F9B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5229" y="5968086"/>
            <a:ext cx="1335631" cy="431162"/>
          </a:xfrm>
          <a:prstGeom prst="rect">
            <a:avLst/>
          </a:prstGeom>
        </p:spPr>
      </p:pic>
    </p:spTree>
    <p:extLst>
      <p:ext uri="{BB962C8B-B14F-4D97-AF65-F5344CB8AC3E}">
        <p14:creationId xmlns:p14="http://schemas.microsoft.com/office/powerpoint/2010/main" val="9359609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904A1-883C-779E-F4A7-814E246E3D3E}"/>
              </a:ext>
            </a:extLst>
          </p:cNvPr>
          <p:cNvSpPr>
            <a:spLocks noGrp="1"/>
          </p:cNvSpPr>
          <p:nvPr>
            <p:ph type="title"/>
          </p:nvPr>
        </p:nvSpPr>
        <p:spPr/>
        <p:txBody>
          <a:bodyPr/>
          <a:lstStyle/>
          <a:p>
            <a:r>
              <a:rPr lang="en-US">
                <a:solidFill>
                  <a:srgbClr val="EEF8EB"/>
                </a:solidFill>
              </a:rPr>
              <a:t>What is a    “Harmful Algal Bloom”?</a:t>
            </a:r>
          </a:p>
        </p:txBody>
      </p:sp>
      <p:sp>
        <p:nvSpPr>
          <p:cNvPr id="5" name="TextBox 4">
            <a:extLst>
              <a:ext uri="{FF2B5EF4-FFF2-40B4-BE49-F238E27FC236}">
                <a16:creationId xmlns:a16="http://schemas.microsoft.com/office/drawing/2014/main" id="{D580C472-FD1D-0CAA-F122-D784535FC398}"/>
              </a:ext>
            </a:extLst>
          </p:cNvPr>
          <p:cNvSpPr txBox="1"/>
          <p:nvPr/>
        </p:nvSpPr>
        <p:spPr>
          <a:xfrm rot="21184545">
            <a:off x="2988704" y="303266"/>
            <a:ext cx="2198175" cy="954107"/>
          </a:xfrm>
          <a:prstGeom prst="rect">
            <a:avLst/>
          </a:prstGeom>
          <a:noFill/>
        </p:spPr>
        <p:txBody>
          <a:bodyPr wrap="square" rtlCol="0">
            <a:spAutoFit/>
          </a:bodyPr>
          <a:lstStyle/>
          <a:p>
            <a:r>
              <a:rPr lang="en-US" sz="2800" b="1">
                <a:solidFill>
                  <a:srgbClr val="FF0000"/>
                </a:solidFill>
                <a:latin typeface="Bradley Hand ITC" panose="03070402050302030203" pitchFamily="66" charset="0"/>
              </a:rPr>
              <a:t>freshwater</a:t>
            </a:r>
          </a:p>
          <a:p>
            <a:r>
              <a:rPr lang="en-US" sz="2800" b="1">
                <a:solidFill>
                  <a:srgbClr val="FF0000"/>
                </a:solidFill>
                <a:latin typeface="Bradley Hand ITC" panose="03070402050302030203" pitchFamily="66" charset="0"/>
              </a:rPr>
              <a:t>^</a:t>
            </a:r>
          </a:p>
        </p:txBody>
      </p:sp>
      <p:pic>
        <p:nvPicPr>
          <p:cNvPr id="7" name="Picture 6" descr="A body of water with a dock and trees by it&#10;&#10;Description automatically generated with low confidence">
            <a:extLst>
              <a:ext uri="{FF2B5EF4-FFF2-40B4-BE49-F238E27FC236}">
                <a16:creationId xmlns:a16="http://schemas.microsoft.com/office/drawing/2014/main" id="{402E5D61-57BC-5FFB-F1DC-63A25B8EFA2C}"/>
              </a:ext>
            </a:extLst>
          </p:cNvPr>
          <p:cNvPicPr>
            <a:picLocks noChangeAspect="1"/>
          </p:cNvPicPr>
          <p:nvPr/>
        </p:nvPicPr>
        <p:blipFill rotWithShape="1">
          <a:blip r:embed="rId3">
            <a:extLst>
              <a:ext uri="{28A0092B-C50C-407E-A947-70E740481C1C}">
                <a14:useLocalDpi xmlns:a14="http://schemas.microsoft.com/office/drawing/2010/main" val="0"/>
              </a:ext>
            </a:extLst>
          </a:blip>
          <a:srcRect l="12718"/>
          <a:stretch/>
        </p:blipFill>
        <p:spPr>
          <a:xfrm>
            <a:off x="241628" y="1728788"/>
            <a:ext cx="7324725" cy="3977467"/>
          </a:xfrm>
          <a:prstGeom prst="rect">
            <a:avLst/>
          </a:prstGeom>
        </p:spPr>
      </p:pic>
      <p:pic>
        <p:nvPicPr>
          <p:cNvPr id="9" name="Picture 8" descr="A picture containing plant&#10;&#10;Description automatically generated">
            <a:extLst>
              <a:ext uri="{FF2B5EF4-FFF2-40B4-BE49-F238E27FC236}">
                <a16:creationId xmlns:a16="http://schemas.microsoft.com/office/drawing/2014/main" id="{410A7B9C-284D-11E2-155F-A875E5A95E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04375" y="4497780"/>
            <a:ext cx="1794963" cy="1346222"/>
          </a:xfrm>
          <a:prstGeom prst="rect">
            <a:avLst/>
          </a:prstGeom>
          <a:ln w="12700">
            <a:solidFill>
              <a:schemeClr val="tx1"/>
            </a:solidFill>
          </a:ln>
        </p:spPr>
      </p:pic>
      <p:sp>
        <p:nvSpPr>
          <p:cNvPr id="10" name="Title 1">
            <a:extLst>
              <a:ext uri="{FF2B5EF4-FFF2-40B4-BE49-F238E27FC236}">
                <a16:creationId xmlns:a16="http://schemas.microsoft.com/office/drawing/2014/main" id="{7D8462A0-5AEA-5F2D-56DD-EF7EF7BC99A6}"/>
              </a:ext>
            </a:extLst>
          </p:cNvPr>
          <p:cNvSpPr txBox="1">
            <a:spLocks/>
          </p:cNvSpPr>
          <p:nvPr/>
        </p:nvSpPr>
        <p:spPr>
          <a:xfrm>
            <a:off x="8458199" y="1406240"/>
            <a:ext cx="402907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a:solidFill>
                  <a:srgbClr val="EEF8EB"/>
                </a:solidFill>
              </a:rPr>
              <a:t>Cyanobacteria</a:t>
            </a:r>
          </a:p>
        </p:txBody>
      </p:sp>
      <p:pic>
        <p:nvPicPr>
          <p:cNvPr id="12" name="Picture 11" descr="A body of water with grass and trees around it&#10;&#10;Description automatically generated with low confidence">
            <a:extLst>
              <a:ext uri="{FF2B5EF4-FFF2-40B4-BE49-F238E27FC236}">
                <a16:creationId xmlns:a16="http://schemas.microsoft.com/office/drawing/2014/main" id="{294B736E-3294-2E05-F933-362302838B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37140" y="2477308"/>
            <a:ext cx="2362198" cy="1771649"/>
          </a:xfrm>
          <a:prstGeom prst="rect">
            <a:avLst/>
          </a:prstGeom>
          <a:ln w="12700">
            <a:solidFill>
              <a:schemeClr val="tx1"/>
            </a:solidFill>
          </a:ln>
        </p:spPr>
      </p:pic>
      <p:pic>
        <p:nvPicPr>
          <p:cNvPr id="14" name="Picture 13" descr="A picture containing wave&#10;&#10;Description automatically generated">
            <a:extLst>
              <a:ext uri="{FF2B5EF4-FFF2-40B4-BE49-F238E27FC236}">
                <a16:creationId xmlns:a16="http://schemas.microsoft.com/office/drawing/2014/main" id="{1A88AB0F-F697-D900-18A1-A9E6DCC9304F}"/>
              </a:ext>
            </a:extLst>
          </p:cNvPr>
          <p:cNvPicPr>
            <a:picLocks noChangeAspect="1"/>
          </p:cNvPicPr>
          <p:nvPr/>
        </p:nvPicPr>
        <p:blipFill rotWithShape="1">
          <a:blip r:embed="rId6">
            <a:extLst>
              <a:ext uri="{28A0092B-C50C-407E-A947-70E740481C1C}">
                <a14:useLocalDpi xmlns:a14="http://schemas.microsoft.com/office/drawing/2010/main" val="0"/>
              </a:ext>
            </a:extLst>
          </a:blip>
          <a:srcRect b="10484"/>
          <a:stretch/>
        </p:blipFill>
        <p:spPr>
          <a:xfrm rot="5400000">
            <a:off x="9828896" y="3347570"/>
            <a:ext cx="2685231" cy="1802774"/>
          </a:xfrm>
          <a:prstGeom prst="rect">
            <a:avLst/>
          </a:prstGeom>
          <a:ln w="12700">
            <a:solidFill>
              <a:schemeClr val="tx1"/>
            </a:solidFill>
          </a:ln>
        </p:spPr>
      </p:pic>
      <p:graphicFrame>
        <p:nvGraphicFramePr>
          <p:cNvPr id="3" name="Diagram 2">
            <a:extLst>
              <a:ext uri="{FF2B5EF4-FFF2-40B4-BE49-F238E27FC236}">
                <a16:creationId xmlns:a16="http://schemas.microsoft.com/office/drawing/2014/main" id="{EEC1F2DF-E315-8849-7532-147070B658AD}"/>
              </a:ext>
            </a:extLst>
          </p:cNvPr>
          <p:cNvGraphicFramePr/>
          <p:nvPr>
            <p:extLst>
              <p:ext uri="{D42A27DB-BD31-4B8C-83A1-F6EECF244321}">
                <p14:modId xmlns:p14="http://schemas.microsoft.com/office/powerpoint/2010/main" val="1675228452"/>
              </p:ext>
            </p:extLst>
          </p:nvPr>
        </p:nvGraphicFramePr>
        <p:xfrm>
          <a:off x="0" y="6492875"/>
          <a:ext cx="12192000" cy="36455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4" name="TextBox 3">
            <a:extLst>
              <a:ext uri="{FF2B5EF4-FFF2-40B4-BE49-F238E27FC236}">
                <a16:creationId xmlns:a16="http://schemas.microsoft.com/office/drawing/2014/main" id="{3C07495D-8EAE-0948-BD9F-00AB61255C64}"/>
              </a:ext>
            </a:extLst>
          </p:cNvPr>
          <p:cNvSpPr txBox="1"/>
          <p:nvPr/>
        </p:nvSpPr>
        <p:spPr>
          <a:xfrm>
            <a:off x="5068918" y="5460768"/>
            <a:ext cx="2580579" cy="261610"/>
          </a:xfrm>
          <a:prstGeom prst="rect">
            <a:avLst/>
          </a:prstGeom>
          <a:solidFill>
            <a:srgbClr val="000000">
              <a:alpha val="40000"/>
            </a:srgbClr>
          </a:solidFill>
        </p:spPr>
        <p:txBody>
          <a:bodyPr wrap="square" rtlCol="0">
            <a:spAutoFit/>
          </a:bodyPr>
          <a:lstStyle/>
          <a:p>
            <a:r>
              <a:rPr lang="en-US" sz="1100">
                <a:solidFill>
                  <a:schemeClr val="bg1"/>
                </a:solidFill>
              </a:rPr>
              <a:t>Photo by Ken Riemer, CSI HABs volunteer</a:t>
            </a:r>
          </a:p>
        </p:txBody>
      </p:sp>
      <p:sp>
        <p:nvSpPr>
          <p:cNvPr id="6" name="TextBox 5">
            <a:extLst>
              <a:ext uri="{FF2B5EF4-FFF2-40B4-BE49-F238E27FC236}">
                <a16:creationId xmlns:a16="http://schemas.microsoft.com/office/drawing/2014/main" id="{D5865DFE-9FAB-CA2F-D890-A9980FFAAB52}"/>
              </a:ext>
            </a:extLst>
          </p:cNvPr>
          <p:cNvSpPr txBox="1"/>
          <p:nvPr/>
        </p:nvSpPr>
        <p:spPr>
          <a:xfrm>
            <a:off x="8298427" y="5906828"/>
            <a:ext cx="3893573" cy="261610"/>
          </a:xfrm>
          <a:prstGeom prst="rect">
            <a:avLst/>
          </a:prstGeom>
          <a:solidFill>
            <a:srgbClr val="000000">
              <a:alpha val="40000"/>
            </a:srgbClr>
          </a:solidFill>
        </p:spPr>
        <p:txBody>
          <a:bodyPr wrap="square" rtlCol="0">
            <a:spAutoFit/>
          </a:bodyPr>
          <a:lstStyle/>
          <a:p>
            <a:r>
              <a:rPr lang="en-US" sz="1100">
                <a:solidFill>
                  <a:schemeClr val="bg1"/>
                </a:solidFill>
              </a:rPr>
              <a:t>Photos by Holly Davidson and Joni Dropkin, CSI HABs volunteers</a:t>
            </a:r>
          </a:p>
        </p:txBody>
      </p:sp>
    </p:spTree>
    <p:extLst>
      <p:ext uri="{BB962C8B-B14F-4D97-AF65-F5344CB8AC3E}">
        <p14:creationId xmlns:p14="http://schemas.microsoft.com/office/powerpoint/2010/main" val="41681623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86552-BC69-586E-ED18-41B92F713501}"/>
              </a:ext>
            </a:extLst>
          </p:cNvPr>
          <p:cNvSpPr>
            <a:spLocks noGrp="1"/>
          </p:cNvSpPr>
          <p:nvPr>
            <p:ph type="title"/>
          </p:nvPr>
        </p:nvSpPr>
        <p:spPr>
          <a:xfrm>
            <a:off x="547985" y="306558"/>
            <a:ext cx="6917940" cy="1325563"/>
          </a:xfrm>
        </p:spPr>
        <p:txBody>
          <a:bodyPr/>
          <a:lstStyle/>
          <a:p>
            <a:r>
              <a:rPr lang="en-US" dirty="0">
                <a:solidFill>
                  <a:srgbClr val="EEF8EB"/>
                </a:solidFill>
              </a:rPr>
              <a:t>HABs Analyses (in the lab)</a:t>
            </a:r>
          </a:p>
        </p:txBody>
      </p:sp>
      <p:graphicFrame>
        <p:nvGraphicFramePr>
          <p:cNvPr id="7" name="Diagram 6">
            <a:extLst>
              <a:ext uri="{FF2B5EF4-FFF2-40B4-BE49-F238E27FC236}">
                <a16:creationId xmlns:a16="http://schemas.microsoft.com/office/drawing/2014/main" id="{581116E4-F524-C8EE-E4EF-1E7052DBE2B7}"/>
              </a:ext>
            </a:extLst>
          </p:cNvPr>
          <p:cNvGraphicFramePr/>
          <p:nvPr/>
        </p:nvGraphicFramePr>
        <p:xfrm>
          <a:off x="0" y="6492875"/>
          <a:ext cx="12192000" cy="3645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Content Placeholder 2">
            <a:extLst>
              <a:ext uri="{FF2B5EF4-FFF2-40B4-BE49-F238E27FC236}">
                <a16:creationId xmlns:a16="http://schemas.microsoft.com/office/drawing/2014/main" id="{4AB5313C-6261-B298-C151-52F08A8E72BE}"/>
              </a:ext>
            </a:extLst>
          </p:cNvPr>
          <p:cNvSpPr txBox="1">
            <a:spLocks/>
          </p:cNvSpPr>
          <p:nvPr/>
        </p:nvSpPr>
        <p:spPr>
          <a:xfrm>
            <a:off x="843180" y="2025808"/>
            <a:ext cx="4826808" cy="37622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3600">
              <a:solidFill>
                <a:srgbClr val="EEF8EB"/>
              </a:solidFill>
            </a:endParaRPr>
          </a:p>
        </p:txBody>
      </p:sp>
      <p:sp>
        <p:nvSpPr>
          <p:cNvPr id="9" name="Content Placeholder 2">
            <a:extLst>
              <a:ext uri="{FF2B5EF4-FFF2-40B4-BE49-F238E27FC236}">
                <a16:creationId xmlns:a16="http://schemas.microsoft.com/office/drawing/2014/main" id="{AE27CBB7-CCA6-AF32-6888-6B149DA0EE70}"/>
              </a:ext>
            </a:extLst>
          </p:cNvPr>
          <p:cNvSpPr txBox="1">
            <a:spLocks/>
          </p:cNvSpPr>
          <p:nvPr/>
        </p:nvSpPr>
        <p:spPr>
          <a:xfrm>
            <a:off x="299692" y="1632121"/>
            <a:ext cx="4130754" cy="41398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chemeClr val="bg1">
                    <a:lumMod val="50000"/>
                  </a:schemeClr>
                </a:solidFill>
              </a:rPr>
              <a:t>1) Cyanobacteria composition</a:t>
            </a:r>
          </a:p>
        </p:txBody>
      </p:sp>
      <p:sp>
        <p:nvSpPr>
          <p:cNvPr id="3" name="Content Placeholder 2">
            <a:extLst>
              <a:ext uri="{FF2B5EF4-FFF2-40B4-BE49-F238E27FC236}">
                <a16:creationId xmlns:a16="http://schemas.microsoft.com/office/drawing/2014/main" id="{E7A763C1-FA2D-AB33-C73E-AD2695EA1AF7}"/>
              </a:ext>
            </a:extLst>
          </p:cNvPr>
          <p:cNvSpPr txBox="1">
            <a:spLocks/>
          </p:cNvSpPr>
          <p:nvPr/>
        </p:nvSpPr>
        <p:spPr>
          <a:xfrm>
            <a:off x="4525417" y="1632119"/>
            <a:ext cx="3149956" cy="41398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rgbClr val="EEF8EB"/>
                </a:solidFill>
              </a:rPr>
              <a:t>2) Total Chlorophyll </a:t>
            </a:r>
            <a:r>
              <a:rPr lang="en-US" sz="2400" i="1" dirty="0">
                <a:solidFill>
                  <a:srgbClr val="EEF8EB"/>
                </a:solidFill>
              </a:rPr>
              <a:t>a</a:t>
            </a:r>
            <a:endParaRPr lang="en-US" sz="2400" dirty="0">
              <a:solidFill>
                <a:srgbClr val="EEF8EB"/>
              </a:solidFill>
            </a:endParaRPr>
          </a:p>
        </p:txBody>
      </p:sp>
      <p:sp>
        <p:nvSpPr>
          <p:cNvPr id="4" name="Content Placeholder 2">
            <a:extLst>
              <a:ext uri="{FF2B5EF4-FFF2-40B4-BE49-F238E27FC236}">
                <a16:creationId xmlns:a16="http://schemas.microsoft.com/office/drawing/2014/main" id="{C5C47EFB-4183-B485-D4BC-7A5B6171995B}"/>
              </a:ext>
            </a:extLst>
          </p:cNvPr>
          <p:cNvSpPr txBox="1">
            <a:spLocks/>
          </p:cNvSpPr>
          <p:nvPr/>
        </p:nvSpPr>
        <p:spPr>
          <a:xfrm>
            <a:off x="7919041" y="1672641"/>
            <a:ext cx="3149956" cy="41398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chemeClr val="bg1">
                    <a:lumMod val="50000"/>
                  </a:schemeClr>
                </a:solidFill>
              </a:rPr>
              <a:t>3) Microcystin toxin</a:t>
            </a:r>
          </a:p>
        </p:txBody>
      </p:sp>
      <p:cxnSp>
        <p:nvCxnSpPr>
          <p:cNvPr id="6" name="Straight Connector 5">
            <a:extLst>
              <a:ext uri="{FF2B5EF4-FFF2-40B4-BE49-F238E27FC236}">
                <a16:creationId xmlns:a16="http://schemas.microsoft.com/office/drawing/2014/main" id="{6966A9E8-D2AE-8BCA-6193-10D4884AB4C4}"/>
              </a:ext>
            </a:extLst>
          </p:cNvPr>
          <p:cNvCxnSpPr/>
          <p:nvPr/>
        </p:nvCxnSpPr>
        <p:spPr>
          <a:xfrm>
            <a:off x="299692" y="2130251"/>
            <a:ext cx="10351561" cy="0"/>
          </a:xfrm>
          <a:prstGeom prst="line">
            <a:avLst/>
          </a:prstGeom>
          <a:ln>
            <a:solidFill>
              <a:srgbClr val="EEF8EB"/>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B6CB38B-A29A-E4D8-2E74-A02A66CC7685}"/>
              </a:ext>
            </a:extLst>
          </p:cNvPr>
          <p:cNvCxnSpPr/>
          <p:nvPr/>
        </p:nvCxnSpPr>
        <p:spPr>
          <a:xfrm>
            <a:off x="4320791" y="1632119"/>
            <a:ext cx="0" cy="4139815"/>
          </a:xfrm>
          <a:prstGeom prst="line">
            <a:avLst/>
          </a:prstGeom>
          <a:ln>
            <a:solidFill>
              <a:srgbClr val="EEF8EB"/>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0706DAB-53C1-C94C-8C8C-519B80FF7F10}"/>
              </a:ext>
            </a:extLst>
          </p:cNvPr>
          <p:cNvCxnSpPr/>
          <p:nvPr/>
        </p:nvCxnSpPr>
        <p:spPr>
          <a:xfrm>
            <a:off x="7675373" y="1632119"/>
            <a:ext cx="0" cy="4139815"/>
          </a:xfrm>
          <a:prstGeom prst="line">
            <a:avLst/>
          </a:prstGeom>
          <a:ln>
            <a:solidFill>
              <a:srgbClr val="EEF8EB"/>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EF9B1A3E-8811-1864-2353-79F4A15B49E7}"/>
              </a:ext>
            </a:extLst>
          </p:cNvPr>
          <p:cNvSpPr txBox="1"/>
          <p:nvPr/>
        </p:nvSpPr>
        <p:spPr>
          <a:xfrm>
            <a:off x="4430446" y="2532185"/>
            <a:ext cx="3035477" cy="2308324"/>
          </a:xfrm>
          <a:prstGeom prst="rect">
            <a:avLst/>
          </a:prstGeom>
          <a:noFill/>
        </p:spPr>
        <p:txBody>
          <a:bodyPr wrap="square" rtlCol="0">
            <a:spAutoFit/>
          </a:bodyPr>
          <a:lstStyle/>
          <a:p>
            <a:r>
              <a:rPr lang="en-US" sz="2400" dirty="0">
                <a:solidFill>
                  <a:srgbClr val="EEF8EB"/>
                </a:solidFill>
              </a:rPr>
              <a:t>This roughly corresponds to how dense a bloom is</a:t>
            </a:r>
          </a:p>
          <a:p>
            <a:endParaRPr lang="en-US" sz="2400" dirty="0">
              <a:solidFill>
                <a:srgbClr val="EEF8EB"/>
              </a:solidFill>
            </a:endParaRPr>
          </a:p>
          <a:p>
            <a:pPr algn="ctr"/>
            <a:r>
              <a:rPr lang="en-US" sz="2400" dirty="0">
                <a:solidFill>
                  <a:srgbClr val="EEF8EB"/>
                </a:solidFill>
              </a:rPr>
              <a:t>Bloom levels &gt; 25 µg/L (usually)</a:t>
            </a:r>
          </a:p>
        </p:txBody>
      </p:sp>
      <p:pic>
        <p:nvPicPr>
          <p:cNvPr id="8" name="Picture 7" descr="Diagram&#10;&#10;Description automatically generated">
            <a:extLst>
              <a:ext uri="{FF2B5EF4-FFF2-40B4-BE49-F238E27FC236}">
                <a16:creationId xmlns:a16="http://schemas.microsoft.com/office/drawing/2014/main" id="{783543C4-AB4A-DC68-50E7-B1B04B78DB39}"/>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31908" b="62428" l="31087" r="60489">
                        <a14:foregroundMark x1="48104" y1="32023" x2="48526" y2="32601"/>
                        <a14:foregroundMark x1="60489" y1="45202" x2="60067" y2="45665"/>
                        <a14:foregroundMark x1="43218" y1="61734" x2="45914" y2="62312"/>
                      </a14:backgroundRemoval>
                    </a14:imgEffect>
                    <a14:imgEffect>
                      <a14:brightnessContrast bright="-40000" contrast="-40000"/>
                    </a14:imgEffect>
                  </a14:imgLayer>
                </a14:imgProps>
              </a:ext>
              <a:ext uri="{28A0092B-C50C-407E-A947-70E740481C1C}">
                <a14:useLocalDpi xmlns:a14="http://schemas.microsoft.com/office/drawing/2010/main" val="0"/>
              </a:ext>
            </a:extLst>
          </a:blip>
          <a:srcRect l="27514" t="29185" r="35863" b="33645"/>
          <a:stretch/>
        </p:blipFill>
        <p:spPr>
          <a:xfrm rot="269378">
            <a:off x="228093" y="4396854"/>
            <a:ext cx="1405050" cy="1039190"/>
          </a:xfrm>
          <a:prstGeom prst="rect">
            <a:avLst/>
          </a:prstGeom>
        </p:spPr>
      </p:pic>
      <p:pic>
        <p:nvPicPr>
          <p:cNvPr id="11" name="Picture 4">
            <a:extLst>
              <a:ext uri="{FF2B5EF4-FFF2-40B4-BE49-F238E27FC236}">
                <a16:creationId xmlns:a16="http://schemas.microsoft.com/office/drawing/2014/main" id="{B2D77F77-A06B-1F01-D263-585CB316B4BB}"/>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257791" y="2375866"/>
            <a:ext cx="2197123" cy="1685096"/>
          </a:xfrm>
          <a:prstGeom prst="rect">
            <a:avLst/>
          </a:prstGeom>
          <a:noFill/>
          <a:ln w="3175" algn="ctr">
            <a:no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4" name="Content Placeholder 2">
            <a:extLst>
              <a:ext uri="{FF2B5EF4-FFF2-40B4-BE49-F238E27FC236}">
                <a16:creationId xmlns:a16="http://schemas.microsoft.com/office/drawing/2014/main" id="{04138358-2C39-0A2C-8F26-C8068EE47D33}"/>
              </a:ext>
            </a:extLst>
          </p:cNvPr>
          <p:cNvSpPr txBox="1">
            <a:spLocks/>
          </p:cNvSpPr>
          <p:nvPr/>
        </p:nvSpPr>
        <p:spPr>
          <a:xfrm>
            <a:off x="1619641" y="2862900"/>
            <a:ext cx="2905775" cy="24953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i="1" dirty="0">
                <a:solidFill>
                  <a:schemeClr val="bg1">
                    <a:lumMod val="50000"/>
                  </a:schemeClr>
                </a:solidFill>
              </a:rPr>
              <a:t>Microcystis </a:t>
            </a:r>
            <a:r>
              <a:rPr lang="en-US" sz="2400" dirty="0">
                <a:solidFill>
                  <a:schemeClr val="bg1">
                    <a:lumMod val="50000"/>
                  </a:schemeClr>
                </a:solidFill>
              </a:rPr>
              <a:t>sp.</a:t>
            </a:r>
          </a:p>
          <a:p>
            <a:pPr marL="0" indent="0">
              <a:buNone/>
            </a:pPr>
            <a:endParaRPr lang="en-US" sz="2400" i="1" dirty="0">
              <a:solidFill>
                <a:schemeClr val="bg1">
                  <a:lumMod val="50000"/>
                </a:schemeClr>
              </a:solidFill>
            </a:endParaRPr>
          </a:p>
          <a:p>
            <a:pPr marL="0" indent="0">
              <a:buNone/>
            </a:pPr>
            <a:endParaRPr lang="en-US" sz="2400" i="1" dirty="0">
              <a:solidFill>
                <a:schemeClr val="bg1">
                  <a:lumMod val="50000"/>
                </a:schemeClr>
              </a:solidFill>
            </a:endParaRPr>
          </a:p>
          <a:p>
            <a:pPr marL="0" indent="0">
              <a:buNone/>
            </a:pPr>
            <a:endParaRPr lang="en-US" sz="2400" i="1" dirty="0">
              <a:solidFill>
                <a:schemeClr val="bg1">
                  <a:lumMod val="50000"/>
                </a:schemeClr>
              </a:solidFill>
            </a:endParaRPr>
          </a:p>
          <a:p>
            <a:pPr marL="0" indent="0">
              <a:buNone/>
            </a:pPr>
            <a:r>
              <a:rPr lang="en-US" sz="2400" i="1" dirty="0">
                <a:solidFill>
                  <a:schemeClr val="bg1">
                    <a:lumMod val="50000"/>
                  </a:schemeClr>
                </a:solidFill>
              </a:rPr>
              <a:t>Dolichospermum </a:t>
            </a:r>
            <a:r>
              <a:rPr lang="en-US" sz="2400" dirty="0">
                <a:solidFill>
                  <a:schemeClr val="bg1">
                    <a:lumMod val="50000"/>
                  </a:schemeClr>
                </a:solidFill>
              </a:rPr>
              <a:t>sp.</a:t>
            </a:r>
          </a:p>
        </p:txBody>
      </p:sp>
      <p:sp>
        <p:nvSpPr>
          <p:cNvPr id="15" name="Rectangle 14">
            <a:extLst>
              <a:ext uri="{FF2B5EF4-FFF2-40B4-BE49-F238E27FC236}">
                <a16:creationId xmlns:a16="http://schemas.microsoft.com/office/drawing/2014/main" id="{66412CA8-C9B2-D58D-09DC-FF13B8E10A60}"/>
              </a:ext>
            </a:extLst>
          </p:cNvPr>
          <p:cNvSpPr/>
          <p:nvPr/>
        </p:nvSpPr>
        <p:spPr>
          <a:xfrm>
            <a:off x="66850" y="5927432"/>
            <a:ext cx="1441275" cy="471815"/>
          </a:xfrm>
          <a:prstGeom prst="rect">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6" name="Picture 15">
            <a:extLst>
              <a:ext uri="{FF2B5EF4-FFF2-40B4-BE49-F238E27FC236}">
                <a16:creationId xmlns:a16="http://schemas.microsoft.com/office/drawing/2014/main" id="{97F890BA-B870-7586-9576-0FC03A361EB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5229" y="5968086"/>
            <a:ext cx="1335631" cy="431162"/>
          </a:xfrm>
          <a:prstGeom prst="rect">
            <a:avLst/>
          </a:prstGeom>
        </p:spPr>
      </p:pic>
    </p:spTree>
    <p:extLst>
      <p:ext uri="{BB962C8B-B14F-4D97-AF65-F5344CB8AC3E}">
        <p14:creationId xmlns:p14="http://schemas.microsoft.com/office/powerpoint/2010/main" val="383752783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86552-BC69-586E-ED18-41B92F713501}"/>
              </a:ext>
            </a:extLst>
          </p:cNvPr>
          <p:cNvSpPr>
            <a:spLocks noGrp="1"/>
          </p:cNvSpPr>
          <p:nvPr>
            <p:ph type="title"/>
          </p:nvPr>
        </p:nvSpPr>
        <p:spPr>
          <a:xfrm>
            <a:off x="547985" y="306558"/>
            <a:ext cx="6917940" cy="1325563"/>
          </a:xfrm>
        </p:spPr>
        <p:txBody>
          <a:bodyPr/>
          <a:lstStyle/>
          <a:p>
            <a:r>
              <a:rPr lang="en-US" dirty="0">
                <a:solidFill>
                  <a:srgbClr val="EEF8EB"/>
                </a:solidFill>
              </a:rPr>
              <a:t>HABs Analyses (in the lab)</a:t>
            </a:r>
          </a:p>
        </p:txBody>
      </p:sp>
      <p:graphicFrame>
        <p:nvGraphicFramePr>
          <p:cNvPr id="7" name="Diagram 6">
            <a:extLst>
              <a:ext uri="{FF2B5EF4-FFF2-40B4-BE49-F238E27FC236}">
                <a16:creationId xmlns:a16="http://schemas.microsoft.com/office/drawing/2014/main" id="{581116E4-F524-C8EE-E4EF-1E7052DBE2B7}"/>
              </a:ext>
            </a:extLst>
          </p:cNvPr>
          <p:cNvGraphicFramePr/>
          <p:nvPr/>
        </p:nvGraphicFramePr>
        <p:xfrm>
          <a:off x="0" y="6492875"/>
          <a:ext cx="12192000" cy="3645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Content Placeholder 2">
            <a:extLst>
              <a:ext uri="{FF2B5EF4-FFF2-40B4-BE49-F238E27FC236}">
                <a16:creationId xmlns:a16="http://schemas.microsoft.com/office/drawing/2014/main" id="{4AB5313C-6261-B298-C151-52F08A8E72BE}"/>
              </a:ext>
            </a:extLst>
          </p:cNvPr>
          <p:cNvSpPr txBox="1">
            <a:spLocks/>
          </p:cNvSpPr>
          <p:nvPr/>
        </p:nvSpPr>
        <p:spPr>
          <a:xfrm>
            <a:off x="843180" y="2025808"/>
            <a:ext cx="4826808" cy="37622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3600">
              <a:solidFill>
                <a:srgbClr val="EEF8EB"/>
              </a:solidFill>
            </a:endParaRPr>
          </a:p>
        </p:txBody>
      </p:sp>
      <p:sp>
        <p:nvSpPr>
          <p:cNvPr id="9" name="Content Placeholder 2">
            <a:extLst>
              <a:ext uri="{FF2B5EF4-FFF2-40B4-BE49-F238E27FC236}">
                <a16:creationId xmlns:a16="http://schemas.microsoft.com/office/drawing/2014/main" id="{AE27CBB7-CCA6-AF32-6888-6B149DA0EE70}"/>
              </a:ext>
            </a:extLst>
          </p:cNvPr>
          <p:cNvSpPr txBox="1">
            <a:spLocks/>
          </p:cNvSpPr>
          <p:nvPr/>
        </p:nvSpPr>
        <p:spPr>
          <a:xfrm>
            <a:off x="299692" y="1632121"/>
            <a:ext cx="4130754" cy="41398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chemeClr val="bg1">
                    <a:lumMod val="50000"/>
                  </a:schemeClr>
                </a:solidFill>
              </a:rPr>
              <a:t>1) Cyanobacteria composition</a:t>
            </a:r>
          </a:p>
        </p:txBody>
      </p:sp>
      <p:sp>
        <p:nvSpPr>
          <p:cNvPr id="3" name="Content Placeholder 2">
            <a:extLst>
              <a:ext uri="{FF2B5EF4-FFF2-40B4-BE49-F238E27FC236}">
                <a16:creationId xmlns:a16="http://schemas.microsoft.com/office/drawing/2014/main" id="{E7A763C1-FA2D-AB33-C73E-AD2695EA1AF7}"/>
              </a:ext>
            </a:extLst>
          </p:cNvPr>
          <p:cNvSpPr txBox="1">
            <a:spLocks/>
          </p:cNvSpPr>
          <p:nvPr/>
        </p:nvSpPr>
        <p:spPr>
          <a:xfrm>
            <a:off x="4525417" y="1632119"/>
            <a:ext cx="3149956" cy="41398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chemeClr val="bg1">
                    <a:lumMod val="50000"/>
                  </a:schemeClr>
                </a:solidFill>
              </a:rPr>
              <a:t>2) Total Chlorophyll </a:t>
            </a:r>
            <a:r>
              <a:rPr lang="en-US" sz="2400" i="1" dirty="0">
                <a:solidFill>
                  <a:schemeClr val="bg1">
                    <a:lumMod val="50000"/>
                  </a:schemeClr>
                </a:solidFill>
              </a:rPr>
              <a:t>a</a:t>
            </a:r>
            <a:endParaRPr lang="en-US" sz="2400" dirty="0">
              <a:solidFill>
                <a:schemeClr val="bg1">
                  <a:lumMod val="50000"/>
                </a:schemeClr>
              </a:solidFill>
            </a:endParaRPr>
          </a:p>
        </p:txBody>
      </p:sp>
      <p:sp>
        <p:nvSpPr>
          <p:cNvPr id="4" name="Content Placeholder 2">
            <a:extLst>
              <a:ext uri="{FF2B5EF4-FFF2-40B4-BE49-F238E27FC236}">
                <a16:creationId xmlns:a16="http://schemas.microsoft.com/office/drawing/2014/main" id="{C5C47EFB-4183-B485-D4BC-7A5B6171995B}"/>
              </a:ext>
            </a:extLst>
          </p:cNvPr>
          <p:cNvSpPr txBox="1">
            <a:spLocks/>
          </p:cNvSpPr>
          <p:nvPr/>
        </p:nvSpPr>
        <p:spPr>
          <a:xfrm>
            <a:off x="7919041" y="1672641"/>
            <a:ext cx="3149956" cy="41398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rgbClr val="EEF8EB"/>
                </a:solidFill>
              </a:rPr>
              <a:t>3) Microcystin toxin</a:t>
            </a:r>
          </a:p>
        </p:txBody>
      </p:sp>
      <p:cxnSp>
        <p:nvCxnSpPr>
          <p:cNvPr id="6" name="Straight Connector 5">
            <a:extLst>
              <a:ext uri="{FF2B5EF4-FFF2-40B4-BE49-F238E27FC236}">
                <a16:creationId xmlns:a16="http://schemas.microsoft.com/office/drawing/2014/main" id="{6966A9E8-D2AE-8BCA-6193-10D4884AB4C4}"/>
              </a:ext>
            </a:extLst>
          </p:cNvPr>
          <p:cNvCxnSpPr/>
          <p:nvPr/>
        </p:nvCxnSpPr>
        <p:spPr>
          <a:xfrm>
            <a:off x="299692" y="2130251"/>
            <a:ext cx="10351561" cy="0"/>
          </a:xfrm>
          <a:prstGeom prst="line">
            <a:avLst/>
          </a:prstGeom>
          <a:ln>
            <a:solidFill>
              <a:srgbClr val="EEF8EB"/>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B6CB38B-A29A-E4D8-2E74-A02A66CC7685}"/>
              </a:ext>
            </a:extLst>
          </p:cNvPr>
          <p:cNvCxnSpPr/>
          <p:nvPr/>
        </p:nvCxnSpPr>
        <p:spPr>
          <a:xfrm>
            <a:off x="4320791" y="1632119"/>
            <a:ext cx="0" cy="4139815"/>
          </a:xfrm>
          <a:prstGeom prst="line">
            <a:avLst/>
          </a:prstGeom>
          <a:ln>
            <a:solidFill>
              <a:srgbClr val="EEF8EB"/>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0706DAB-53C1-C94C-8C8C-519B80FF7F10}"/>
              </a:ext>
            </a:extLst>
          </p:cNvPr>
          <p:cNvCxnSpPr/>
          <p:nvPr/>
        </p:nvCxnSpPr>
        <p:spPr>
          <a:xfrm>
            <a:off x="7675373" y="1632119"/>
            <a:ext cx="0" cy="4139815"/>
          </a:xfrm>
          <a:prstGeom prst="line">
            <a:avLst/>
          </a:prstGeom>
          <a:ln>
            <a:solidFill>
              <a:srgbClr val="EEF8EB"/>
            </a:solidFill>
          </a:ln>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564CA964-4EDF-323C-0662-EFBCB875F83E}"/>
              </a:ext>
            </a:extLst>
          </p:cNvPr>
          <p:cNvSpPr txBox="1">
            <a:spLocks/>
          </p:cNvSpPr>
          <p:nvPr/>
        </p:nvSpPr>
        <p:spPr>
          <a:xfrm>
            <a:off x="843180" y="2025808"/>
            <a:ext cx="4826808" cy="37622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3600">
              <a:solidFill>
                <a:srgbClr val="EEF8EB"/>
              </a:solidFill>
            </a:endParaRPr>
          </a:p>
        </p:txBody>
      </p:sp>
      <p:pic>
        <p:nvPicPr>
          <p:cNvPr id="11" name="Picture 10" descr="Diagram&#10;&#10;Description automatically generated">
            <a:extLst>
              <a:ext uri="{FF2B5EF4-FFF2-40B4-BE49-F238E27FC236}">
                <a16:creationId xmlns:a16="http://schemas.microsoft.com/office/drawing/2014/main" id="{E14551AA-6914-23E3-0948-4EBC015DF5F9}"/>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31908" b="62428" l="31087" r="60489">
                        <a14:foregroundMark x1="48104" y1="32023" x2="48526" y2="32601"/>
                        <a14:foregroundMark x1="60489" y1="45202" x2="60067" y2="45665"/>
                        <a14:foregroundMark x1="43218" y1="61734" x2="45914" y2="62312"/>
                      </a14:backgroundRemoval>
                    </a14:imgEffect>
                    <a14:imgEffect>
                      <a14:brightnessContrast bright="-40000" contrast="-40000"/>
                    </a14:imgEffect>
                  </a14:imgLayer>
                </a14:imgProps>
              </a:ext>
              <a:ext uri="{28A0092B-C50C-407E-A947-70E740481C1C}">
                <a14:useLocalDpi xmlns:a14="http://schemas.microsoft.com/office/drawing/2010/main" val="0"/>
              </a:ext>
            </a:extLst>
          </a:blip>
          <a:srcRect l="27514" t="29185" r="35863" b="33645"/>
          <a:stretch/>
        </p:blipFill>
        <p:spPr>
          <a:xfrm rot="269378">
            <a:off x="228093" y="4396854"/>
            <a:ext cx="1405050" cy="1039190"/>
          </a:xfrm>
          <a:prstGeom prst="rect">
            <a:avLst/>
          </a:prstGeom>
        </p:spPr>
      </p:pic>
      <p:pic>
        <p:nvPicPr>
          <p:cNvPr id="14" name="Picture 4">
            <a:extLst>
              <a:ext uri="{FF2B5EF4-FFF2-40B4-BE49-F238E27FC236}">
                <a16:creationId xmlns:a16="http://schemas.microsoft.com/office/drawing/2014/main" id="{AB3BEF4B-3687-454A-1882-81D047A556CE}"/>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257791" y="2375866"/>
            <a:ext cx="2197123" cy="1685096"/>
          </a:xfrm>
          <a:prstGeom prst="rect">
            <a:avLst/>
          </a:prstGeom>
          <a:noFill/>
          <a:ln w="3175" algn="ctr">
            <a:no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5" name="Content Placeholder 2">
            <a:extLst>
              <a:ext uri="{FF2B5EF4-FFF2-40B4-BE49-F238E27FC236}">
                <a16:creationId xmlns:a16="http://schemas.microsoft.com/office/drawing/2014/main" id="{C7253F8F-C947-FBE7-6876-7433120FA584}"/>
              </a:ext>
            </a:extLst>
          </p:cNvPr>
          <p:cNvSpPr txBox="1">
            <a:spLocks/>
          </p:cNvSpPr>
          <p:nvPr/>
        </p:nvSpPr>
        <p:spPr>
          <a:xfrm>
            <a:off x="1619641" y="2862900"/>
            <a:ext cx="2905775" cy="24953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i="1" dirty="0">
                <a:solidFill>
                  <a:schemeClr val="bg1">
                    <a:lumMod val="50000"/>
                  </a:schemeClr>
                </a:solidFill>
              </a:rPr>
              <a:t>Microcystis </a:t>
            </a:r>
            <a:r>
              <a:rPr lang="en-US" sz="2400" dirty="0">
                <a:solidFill>
                  <a:schemeClr val="bg1">
                    <a:lumMod val="50000"/>
                  </a:schemeClr>
                </a:solidFill>
              </a:rPr>
              <a:t>sp.</a:t>
            </a:r>
          </a:p>
          <a:p>
            <a:pPr marL="0" indent="0">
              <a:buNone/>
            </a:pPr>
            <a:endParaRPr lang="en-US" sz="2400" i="1" dirty="0">
              <a:solidFill>
                <a:schemeClr val="bg1">
                  <a:lumMod val="50000"/>
                </a:schemeClr>
              </a:solidFill>
            </a:endParaRPr>
          </a:p>
          <a:p>
            <a:pPr marL="0" indent="0">
              <a:buNone/>
            </a:pPr>
            <a:endParaRPr lang="en-US" sz="2400" i="1" dirty="0">
              <a:solidFill>
                <a:schemeClr val="bg1">
                  <a:lumMod val="50000"/>
                </a:schemeClr>
              </a:solidFill>
            </a:endParaRPr>
          </a:p>
          <a:p>
            <a:pPr marL="0" indent="0">
              <a:buNone/>
            </a:pPr>
            <a:endParaRPr lang="en-US" sz="2400" i="1" dirty="0">
              <a:solidFill>
                <a:schemeClr val="bg1">
                  <a:lumMod val="50000"/>
                </a:schemeClr>
              </a:solidFill>
            </a:endParaRPr>
          </a:p>
          <a:p>
            <a:pPr marL="0" indent="0">
              <a:buNone/>
            </a:pPr>
            <a:r>
              <a:rPr lang="en-US" sz="2400" i="1" dirty="0">
                <a:solidFill>
                  <a:schemeClr val="bg1">
                    <a:lumMod val="50000"/>
                  </a:schemeClr>
                </a:solidFill>
              </a:rPr>
              <a:t>Dolichospermum </a:t>
            </a:r>
            <a:r>
              <a:rPr lang="en-US" sz="2400" dirty="0">
                <a:solidFill>
                  <a:schemeClr val="bg1">
                    <a:lumMod val="50000"/>
                  </a:schemeClr>
                </a:solidFill>
              </a:rPr>
              <a:t>sp.</a:t>
            </a:r>
          </a:p>
        </p:txBody>
      </p:sp>
      <p:sp>
        <p:nvSpPr>
          <p:cNvPr id="16" name="TextBox 15">
            <a:extLst>
              <a:ext uri="{FF2B5EF4-FFF2-40B4-BE49-F238E27FC236}">
                <a16:creationId xmlns:a16="http://schemas.microsoft.com/office/drawing/2014/main" id="{5F8D996E-4010-9D9C-32AF-FD023AFBEC31}"/>
              </a:ext>
            </a:extLst>
          </p:cNvPr>
          <p:cNvSpPr txBox="1"/>
          <p:nvPr/>
        </p:nvSpPr>
        <p:spPr>
          <a:xfrm>
            <a:off x="7983481" y="2345812"/>
            <a:ext cx="3908827" cy="2677656"/>
          </a:xfrm>
          <a:prstGeom prst="rect">
            <a:avLst/>
          </a:prstGeom>
          <a:noFill/>
        </p:spPr>
        <p:txBody>
          <a:bodyPr wrap="square" rtlCol="0">
            <a:spAutoFit/>
          </a:bodyPr>
          <a:lstStyle/>
          <a:p>
            <a:pPr algn="ctr"/>
            <a:r>
              <a:rPr lang="en-US" sz="2400" dirty="0">
                <a:solidFill>
                  <a:srgbClr val="EEF8EB"/>
                </a:solidFill>
              </a:rPr>
              <a:t>0.3 µg/L = drinking water limit</a:t>
            </a:r>
          </a:p>
          <a:p>
            <a:pPr algn="ctr"/>
            <a:endParaRPr lang="en-US" sz="2400" dirty="0">
              <a:solidFill>
                <a:srgbClr val="EEF8EB"/>
              </a:solidFill>
            </a:endParaRPr>
          </a:p>
          <a:p>
            <a:pPr algn="ctr"/>
            <a:r>
              <a:rPr lang="en-US" sz="2400" dirty="0">
                <a:solidFill>
                  <a:srgbClr val="EEF8EB"/>
                </a:solidFill>
              </a:rPr>
              <a:t>4 µg/L = contact recreation limit</a:t>
            </a:r>
          </a:p>
          <a:p>
            <a:pPr algn="ctr"/>
            <a:endParaRPr lang="en-US" sz="2400" dirty="0">
              <a:solidFill>
                <a:srgbClr val="EEF8EB"/>
              </a:solidFill>
            </a:endParaRPr>
          </a:p>
          <a:p>
            <a:r>
              <a:rPr lang="en-US" sz="2400" dirty="0">
                <a:solidFill>
                  <a:srgbClr val="EEF8EB"/>
                </a:solidFill>
              </a:rPr>
              <a:t>Limits were set by the EPA and are used by the NYSDOH</a:t>
            </a:r>
          </a:p>
        </p:txBody>
      </p:sp>
      <p:sp>
        <p:nvSpPr>
          <p:cNvPr id="17" name="TextBox 16">
            <a:extLst>
              <a:ext uri="{FF2B5EF4-FFF2-40B4-BE49-F238E27FC236}">
                <a16:creationId xmlns:a16="http://schemas.microsoft.com/office/drawing/2014/main" id="{820F8AC0-36D8-3627-AF54-61CF963279A8}"/>
              </a:ext>
            </a:extLst>
          </p:cNvPr>
          <p:cNvSpPr txBox="1"/>
          <p:nvPr/>
        </p:nvSpPr>
        <p:spPr>
          <a:xfrm>
            <a:off x="4430446" y="2532185"/>
            <a:ext cx="3035477" cy="2308324"/>
          </a:xfrm>
          <a:prstGeom prst="rect">
            <a:avLst/>
          </a:prstGeom>
          <a:noFill/>
        </p:spPr>
        <p:txBody>
          <a:bodyPr wrap="square" rtlCol="0">
            <a:spAutoFit/>
          </a:bodyPr>
          <a:lstStyle/>
          <a:p>
            <a:r>
              <a:rPr lang="en-US" sz="2400" dirty="0">
                <a:solidFill>
                  <a:schemeClr val="bg1">
                    <a:lumMod val="50000"/>
                  </a:schemeClr>
                </a:solidFill>
              </a:rPr>
              <a:t>This roughly corresponds to how dense a bloom is</a:t>
            </a:r>
          </a:p>
          <a:p>
            <a:endParaRPr lang="en-US" sz="2400" dirty="0">
              <a:solidFill>
                <a:schemeClr val="bg1">
                  <a:lumMod val="50000"/>
                </a:schemeClr>
              </a:solidFill>
            </a:endParaRPr>
          </a:p>
          <a:p>
            <a:pPr algn="ctr"/>
            <a:r>
              <a:rPr lang="en-US" sz="2400" dirty="0">
                <a:solidFill>
                  <a:schemeClr val="bg1">
                    <a:lumMod val="50000"/>
                  </a:schemeClr>
                </a:solidFill>
              </a:rPr>
              <a:t>Bloom levels &gt; 25 µg/L (usually)</a:t>
            </a:r>
          </a:p>
        </p:txBody>
      </p:sp>
      <p:sp>
        <p:nvSpPr>
          <p:cNvPr id="18" name="TextBox 17">
            <a:extLst>
              <a:ext uri="{FF2B5EF4-FFF2-40B4-BE49-F238E27FC236}">
                <a16:creationId xmlns:a16="http://schemas.microsoft.com/office/drawing/2014/main" id="{3205E274-7F20-674A-E734-9F2E5036A98A}"/>
              </a:ext>
            </a:extLst>
          </p:cNvPr>
          <p:cNvSpPr txBox="1"/>
          <p:nvPr/>
        </p:nvSpPr>
        <p:spPr>
          <a:xfrm>
            <a:off x="8707914" y="5162403"/>
            <a:ext cx="2459960" cy="1200329"/>
          </a:xfrm>
          <a:prstGeom prst="rect">
            <a:avLst/>
          </a:prstGeom>
          <a:noFill/>
          <a:ln>
            <a:solidFill>
              <a:srgbClr val="FF0000"/>
            </a:solidFill>
          </a:ln>
        </p:spPr>
        <p:txBody>
          <a:bodyPr wrap="square" rtlCol="0">
            <a:spAutoFit/>
          </a:bodyPr>
          <a:lstStyle/>
          <a:p>
            <a:pPr algn="ctr"/>
            <a:r>
              <a:rPr lang="en-US" b="1" dirty="0">
                <a:solidFill>
                  <a:srgbClr val="FF0000"/>
                </a:solidFill>
              </a:rPr>
              <a:t>It is NEVER safe to swim in a bloom! Always keep pets and children away from blooms!</a:t>
            </a:r>
          </a:p>
        </p:txBody>
      </p:sp>
      <p:sp>
        <p:nvSpPr>
          <p:cNvPr id="19" name="Rectangle 18">
            <a:extLst>
              <a:ext uri="{FF2B5EF4-FFF2-40B4-BE49-F238E27FC236}">
                <a16:creationId xmlns:a16="http://schemas.microsoft.com/office/drawing/2014/main" id="{F35B112A-E250-C05B-6C7E-3D2269D4A34B}"/>
              </a:ext>
            </a:extLst>
          </p:cNvPr>
          <p:cNvSpPr/>
          <p:nvPr/>
        </p:nvSpPr>
        <p:spPr>
          <a:xfrm>
            <a:off x="66850" y="5927432"/>
            <a:ext cx="1441275" cy="471815"/>
          </a:xfrm>
          <a:prstGeom prst="rect">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 name="Picture 19">
            <a:extLst>
              <a:ext uri="{FF2B5EF4-FFF2-40B4-BE49-F238E27FC236}">
                <a16:creationId xmlns:a16="http://schemas.microsoft.com/office/drawing/2014/main" id="{606A6EF6-3728-71C4-5C50-129B996D965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5229" y="5968086"/>
            <a:ext cx="1335631" cy="431162"/>
          </a:xfrm>
          <a:prstGeom prst="rect">
            <a:avLst/>
          </a:prstGeom>
        </p:spPr>
      </p:pic>
    </p:spTree>
    <p:extLst>
      <p:ext uri="{BB962C8B-B14F-4D97-AF65-F5344CB8AC3E}">
        <p14:creationId xmlns:p14="http://schemas.microsoft.com/office/powerpoint/2010/main" val="1688481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18"/>
                                        </p:tgtEl>
                                        <p:attrNameLst>
                                          <p:attrName>r</p:attrName>
                                        </p:attrNameLst>
                                      </p:cBhvr>
                                    </p:animRot>
                                    <p:animRot by="-240000">
                                      <p:cBhvr>
                                        <p:cTn id="7" dur="200" fill="hold">
                                          <p:stCondLst>
                                            <p:cond delay="200"/>
                                          </p:stCondLst>
                                        </p:cTn>
                                        <p:tgtEl>
                                          <p:spTgt spid="18"/>
                                        </p:tgtEl>
                                        <p:attrNameLst>
                                          <p:attrName>r</p:attrName>
                                        </p:attrNameLst>
                                      </p:cBhvr>
                                    </p:animRot>
                                    <p:animRot by="240000">
                                      <p:cBhvr>
                                        <p:cTn id="8" dur="200" fill="hold">
                                          <p:stCondLst>
                                            <p:cond delay="400"/>
                                          </p:stCondLst>
                                        </p:cTn>
                                        <p:tgtEl>
                                          <p:spTgt spid="18"/>
                                        </p:tgtEl>
                                        <p:attrNameLst>
                                          <p:attrName>r</p:attrName>
                                        </p:attrNameLst>
                                      </p:cBhvr>
                                    </p:animRot>
                                    <p:animRot by="-240000">
                                      <p:cBhvr>
                                        <p:cTn id="9" dur="200" fill="hold">
                                          <p:stCondLst>
                                            <p:cond delay="600"/>
                                          </p:stCondLst>
                                        </p:cTn>
                                        <p:tgtEl>
                                          <p:spTgt spid="18"/>
                                        </p:tgtEl>
                                        <p:attrNameLst>
                                          <p:attrName>r</p:attrName>
                                        </p:attrNameLst>
                                      </p:cBhvr>
                                    </p:animRot>
                                    <p:animRot by="120000">
                                      <p:cBhvr>
                                        <p:cTn id="10" dur="200" fill="hold">
                                          <p:stCondLst>
                                            <p:cond delay="800"/>
                                          </p:stCondLst>
                                        </p:cTn>
                                        <p:tgtEl>
                                          <p:spTgt spid="18"/>
                                        </p:tgtEl>
                                        <p:attrNameLst>
                                          <p:attrName>r</p:attrName>
                                        </p:attrNameLst>
                                      </p:cBhvr>
                                    </p:animRot>
                                  </p:childTnLst>
                                </p:cTn>
                              </p:par>
                            </p:childTnLst>
                          </p:cTn>
                        </p:par>
                        <p:par>
                          <p:cTn id="11" fill="hold">
                            <p:stCondLst>
                              <p:cond delay="1000"/>
                            </p:stCondLst>
                            <p:childTnLst>
                              <p:par>
                                <p:cTn id="12" presetID="32" presetClass="emph" presetSubtype="0" fill="hold" grpId="1" nodeType="afterEffect">
                                  <p:stCondLst>
                                    <p:cond delay="0"/>
                                  </p:stCondLst>
                                  <p:childTnLst>
                                    <p:animRot by="120000">
                                      <p:cBhvr>
                                        <p:cTn id="13" dur="100" fill="hold">
                                          <p:stCondLst>
                                            <p:cond delay="0"/>
                                          </p:stCondLst>
                                        </p:cTn>
                                        <p:tgtEl>
                                          <p:spTgt spid="18"/>
                                        </p:tgtEl>
                                        <p:attrNameLst>
                                          <p:attrName>r</p:attrName>
                                        </p:attrNameLst>
                                      </p:cBhvr>
                                    </p:animRot>
                                    <p:animRot by="-240000">
                                      <p:cBhvr>
                                        <p:cTn id="14" dur="200" fill="hold">
                                          <p:stCondLst>
                                            <p:cond delay="200"/>
                                          </p:stCondLst>
                                        </p:cTn>
                                        <p:tgtEl>
                                          <p:spTgt spid="18"/>
                                        </p:tgtEl>
                                        <p:attrNameLst>
                                          <p:attrName>r</p:attrName>
                                        </p:attrNameLst>
                                      </p:cBhvr>
                                    </p:animRot>
                                    <p:animRot by="240000">
                                      <p:cBhvr>
                                        <p:cTn id="15" dur="200" fill="hold">
                                          <p:stCondLst>
                                            <p:cond delay="400"/>
                                          </p:stCondLst>
                                        </p:cTn>
                                        <p:tgtEl>
                                          <p:spTgt spid="18"/>
                                        </p:tgtEl>
                                        <p:attrNameLst>
                                          <p:attrName>r</p:attrName>
                                        </p:attrNameLst>
                                      </p:cBhvr>
                                    </p:animRot>
                                    <p:animRot by="-240000">
                                      <p:cBhvr>
                                        <p:cTn id="16" dur="200" fill="hold">
                                          <p:stCondLst>
                                            <p:cond delay="600"/>
                                          </p:stCondLst>
                                        </p:cTn>
                                        <p:tgtEl>
                                          <p:spTgt spid="18"/>
                                        </p:tgtEl>
                                        <p:attrNameLst>
                                          <p:attrName>r</p:attrName>
                                        </p:attrNameLst>
                                      </p:cBhvr>
                                    </p:animRot>
                                    <p:animRot by="120000">
                                      <p:cBhvr>
                                        <p:cTn id="17" dur="200" fill="hold">
                                          <p:stCondLst>
                                            <p:cond delay="800"/>
                                          </p:stCondLst>
                                        </p:cTn>
                                        <p:tgtEl>
                                          <p:spTgt spid="18"/>
                                        </p:tgtEl>
                                        <p:attrNameLst>
                                          <p:attrName>r</p:attrName>
                                        </p:attrNameLst>
                                      </p:cBhvr>
                                    </p:animRot>
                                  </p:childTnLst>
                                </p:cTn>
                              </p:par>
                            </p:childTnLst>
                          </p:cTn>
                        </p:par>
                        <p:par>
                          <p:cTn id="18" fill="hold">
                            <p:stCondLst>
                              <p:cond delay="2000"/>
                            </p:stCondLst>
                            <p:childTnLst>
                              <p:par>
                                <p:cTn id="19" presetID="32" presetClass="emph" presetSubtype="0" fill="hold" grpId="2" nodeType="afterEffect">
                                  <p:stCondLst>
                                    <p:cond delay="0"/>
                                  </p:stCondLst>
                                  <p:childTnLst>
                                    <p:animRot by="120000">
                                      <p:cBhvr>
                                        <p:cTn id="20" dur="100" fill="hold">
                                          <p:stCondLst>
                                            <p:cond delay="0"/>
                                          </p:stCondLst>
                                        </p:cTn>
                                        <p:tgtEl>
                                          <p:spTgt spid="18"/>
                                        </p:tgtEl>
                                        <p:attrNameLst>
                                          <p:attrName>r</p:attrName>
                                        </p:attrNameLst>
                                      </p:cBhvr>
                                    </p:animRot>
                                    <p:animRot by="-240000">
                                      <p:cBhvr>
                                        <p:cTn id="21" dur="200" fill="hold">
                                          <p:stCondLst>
                                            <p:cond delay="200"/>
                                          </p:stCondLst>
                                        </p:cTn>
                                        <p:tgtEl>
                                          <p:spTgt spid="18"/>
                                        </p:tgtEl>
                                        <p:attrNameLst>
                                          <p:attrName>r</p:attrName>
                                        </p:attrNameLst>
                                      </p:cBhvr>
                                    </p:animRot>
                                    <p:animRot by="240000">
                                      <p:cBhvr>
                                        <p:cTn id="22" dur="200" fill="hold">
                                          <p:stCondLst>
                                            <p:cond delay="400"/>
                                          </p:stCondLst>
                                        </p:cTn>
                                        <p:tgtEl>
                                          <p:spTgt spid="18"/>
                                        </p:tgtEl>
                                        <p:attrNameLst>
                                          <p:attrName>r</p:attrName>
                                        </p:attrNameLst>
                                      </p:cBhvr>
                                    </p:animRot>
                                    <p:animRot by="-240000">
                                      <p:cBhvr>
                                        <p:cTn id="23" dur="200" fill="hold">
                                          <p:stCondLst>
                                            <p:cond delay="600"/>
                                          </p:stCondLst>
                                        </p:cTn>
                                        <p:tgtEl>
                                          <p:spTgt spid="18"/>
                                        </p:tgtEl>
                                        <p:attrNameLst>
                                          <p:attrName>r</p:attrName>
                                        </p:attrNameLst>
                                      </p:cBhvr>
                                    </p:animRot>
                                    <p:animRot by="120000">
                                      <p:cBhvr>
                                        <p:cTn id="24" dur="200" fill="hold">
                                          <p:stCondLst>
                                            <p:cond delay="800"/>
                                          </p:stCondLst>
                                        </p:cTn>
                                        <p:tgtEl>
                                          <p:spTgt spid="18"/>
                                        </p:tgtEl>
                                        <p:attrNameLst>
                                          <p:attrName>r</p:attrName>
                                        </p:attrNameLst>
                                      </p:cBhvr>
                                    </p:animRot>
                                  </p:childTnLst>
                                </p:cTn>
                              </p:par>
                            </p:childTnLst>
                          </p:cTn>
                        </p:par>
                        <p:par>
                          <p:cTn id="25" fill="hold">
                            <p:stCondLst>
                              <p:cond delay="3000"/>
                            </p:stCondLst>
                            <p:childTnLst>
                              <p:par>
                                <p:cTn id="26" presetID="32" presetClass="emph" presetSubtype="0" fill="hold" grpId="3" nodeType="afterEffect">
                                  <p:stCondLst>
                                    <p:cond delay="0"/>
                                  </p:stCondLst>
                                  <p:childTnLst>
                                    <p:animRot by="120000">
                                      <p:cBhvr>
                                        <p:cTn id="27" dur="100" fill="hold">
                                          <p:stCondLst>
                                            <p:cond delay="0"/>
                                          </p:stCondLst>
                                        </p:cTn>
                                        <p:tgtEl>
                                          <p:spTgt spid="18"/>
                                        </p:tgtEl>
                                        <p:attrNameLst>
                                          <p:attrName>r</p:attrName>
                                        </p:attrNameLst>
                                      </p:cBhvr>
                                    </p:animRot>
                                    <p:animRot by="-240000">
                                      <p:cBhvr>
                                        <p:cTn id="28" dur="200" fill="hold">
                                          <p:stCondLst>
                                            <p:cond delay="200"/>
                                          </p:stCondLst>
                                        </p:cTn>
                                        <p:tgtEl>
                                          <p:spTgt spid="18"/>
                                        </p:tgtEl>
                                        <p:attrNameLst>
                                          <p:attrName>r</p:attrName>
                                        </p:attrNameLst>
                                      </p:cBhvr>
                                    </p:animRot>
                                    <p:animRot by="240000">
                                      <p:cBhvr>
                                        <p:cTn id="29" dur="200" fill="hold">
                                          <p:stCondLst>
                                            <p:cond delay="400"/>
                                          </p:stCondLst>
                                        </p:cTn>
                                        <p:tgtEl>
                                          <p:spTgt spid="18"/>
                                        </p:tgtEl>
                                        <p:attrNameLst>
                                          <p:attrName>r</p:attrName>
                                        </p:attrNameLst>
                                      </p:cBhvr>
                                    </p:animRot>
                                    <p:animRot by="-240000">
                                      <p:cBhvr>
                                        <p:cTn id="30" dur="200" fill="hold">
                                          <p:stCondLst>
                                            <p:cond delay="600"/>
                                          </p:stCondLst>
                                        </p:cTn>
                                        <p:tgtEl>
                                          <p:spTgt spid="18"/>
                                        </p:tgtEl>
                                        <p:attrNameLst>
                                          <p:attrName>r</p:attrName>
                                        </p:attrNameLst>
                                      </p:cBhvr>
                                    </p:animRot>
                                    <p:animRot by="120000">
                                      <p:cBhvr>
                                        <p:cTn id="31" dur="200" fill="hold">
                                          <p:stCondLst>
                                            <p:cond delay="800"/>
                                          </p:stCondLst>
                                        </p:cTn>
                                        <p:tgtEl>
                                          <p:spTgt spid="18"/>
                                        </p:tgtEl>
                                        <p:attrNameLst>
                                          <p:attrName>r</p:attrName>
                                        </p:attrNameLst>
                                      </p:cBhvr>
                                    </p:animRot>
                                  </p:childTnLst>
                                </p:cTn>
                              </p:par>
                            </p:childTnLst>
                          </p:cTn>
                        </p:par>
                        <p:par>
                          <p:cTn id="32" fill="hold">
                            <p:stCondLst>
                              <p:cond delay="4000"/>
                            </p:stCondLst>
                            <p:childTnLst>
                              <p:par>
                                <p:cTn id="33" presetID="32" presetClass="emph" presetSubtype="0" fill="hold" grpId="4" nodeType="afterEffect">
                                  <p:stCondLst>
                                    <p:cond delay="0"/>
                                  </p:stCondLst>
                                  <p:childTnLst>
                                    <p:animRot by="120000">
                                      <p:cBhvr>
                                        <p:cTn id="34" dur="100" fill="hold">
                                          <p:stCondLst>
                                            <p:cond delay="0"/>
                                          </p:stCondLst>
                                        </p:cTn>
                                        <p:tgtEl>
                                          <p:spTgt spid="18"/>
                                        </p:tgtEl>
                                        <p:attrNameLst>
                                          <p:attrName>r</p:attrName>
                                        </p:attrNameLst>
                                      </p:cBhvr>
                                    </p:animRot>
                                    <p:animRot by="-240000">
                                      <p:cBhvr>
                                        <p:cTn id="35" dur="200" fill="hold">
                                          <p:stCondLst>
                                            <p:cond delay="200"/>
                                          </p:stCondLst>
                                        </p:cTn>
                                        <p:tgtEl>
                                          <p:spTgt spid="18"/>
                                        </p:tgtEl>
                                        <p:attrNameLst>
                                          <p:attrName>r</p:attrName>
                                        </p:attrNameLst>
                                      </p:cBhvr>
                                    </p:animRot>
                                    <p:animRot by="240000">
                                      <p:cBhvr>
                                        <p:cTn id="36" dur="200" fill="hold">
                                          <p:stCondLst>
                                            <p:cond delay="400"/>
                                          </p:stCondLst>
                                        </p:cTn>
                                        <p:tgtEl>
                                          <p:spTgt spid="18"/>
                                        </p:tgtEl>
                                        <p:attrNameLst>
                                          <p:attrName>r</p:attrName>
                                        </p:attrNameLst>
                                      </p:cBhvr>
                                    </p:animRot>
                                    <p:animRot by="-240000">
                                      <p:cBhvr>
                                        <p:cTn id="37" dur="200" fill="hold">
                                          <p:stCondLst>
                                            <p:cond delay="600"/>
                                          </p:stCondLst>
                                        </p:cTn>
                                        <p:tgtEl>
                                          <p:spTgt spid="18"/>
                                        </p:tgtEl>
                                        <p:attrNameLst>
                                          <p:attrName>r</p:attrName>
                                        </p:attrNameLst>
                                      </p:cBhvr>
                                    </p:animRot>
                                    <p:animRot by="120000">
                                      <p:cBhvr>
                                        <p:cTn id="38" dur="200" fill="hold">
                                          <p:stCondLst>
                                            <p:cond delay="800"/>
                                          </p:stCondLst>
                                        </p:cTn>
                                        <p:tgtEl>
                                          <p:spTgt spid="18"/>
                                        </p:tgtEl>
                                        <p:attrNameLst>
                                          <p:attrName>r</p:attrName>
                                        </p:attrNameLst>
                                      </p:cBhvr>
                                    </p:animRot>
                                  </p:childTnLst>
                                </p:cTn>
                              </p:par>
                            </p:childTnLst>
                          </p:cTn>
                        </p:par>
                        <p:par>
                          <p:cTn id="39" fill="hold">
                            <p:stCondLst>
                              <p:cond delay="5000"/>
                            </p:stCondLst>
                            <p:childTnLst>
                              <p:par>
                                <p:cTn id="40" presetID="32" presetClass="emph" presetSubtype="0" fill="hold" grpId="5" nodeType="afterEffect">
                                  <p:stCondLst>
                                    <p:cond delay="0"/>
                                  </p:stCondLst>
                                  <p:childTnLst>
                                    <p:animRot by="120000">
                                      <p:cBhvr>
                                        <p:cTn id="41" dur="100" fill="hold">
                                          <p:stCondLst>
                                            <p:cond delay="0"/>
                                          </p:stCondLst>
                                        </p:cTn>
                                        <p:tgtEl>
                                          <p:spTgt spid="18"/>
                                        </p:tgtEl>
                                        <p:attrNameLst>
                                          <p:attrName>r</p:attrName>
                                        </p:attrNameLst>
                                      </p:cBhvr>
                                    </p:animRot>
                                    <p:animRot by="-240000">
                                      <p:cBhvr>
                                        <p:cTn id="42" dur="200" fill="hold">
                                          <p:stCondLst>
                                            <p:cond delay="200"/>
                                          </p:stCondLst>
                                        </p:cTn>
                                        <p:tgtEl>
                                          <p:spTgt spid="18"/>
                                        </p:tgtEl>
                                        <p:attrNameLst>
                                          <p:attrName>r</p:attrName>
                                        </p:attrNameLst>
                                      </p:cBhvr>
                                    </p:animRot>
                                    <p:animRot by="240000">
                                      <p:cBhvr>
                                        <p:cTn id="43" dur="200" fill="hold">
                                          <p:stCondLst>
                                            <p:cond delay="400"/>
                                          </p:stCondLst>
                                        </p:cTn>
                                        <p:tgtEl>
                                          <p:spTgt spid="18"/>
                                        </p:tgtEl>
                                        <p:attrNameLst>
                                          <p:attrName>r</p:attrName>
                                        </p:attrNameLst>
                                      </p:cBhvr>
                                    </p:animRot>
                                    <p:animRot by="-240000">
                                      <p:cBhvr>
                                        <p:cTn id="44" dur="200" fill="hold">
                                          <p:stCondLst>
                                            <p:cond delay="600"/>
                                          </p:stCondLst>
                                        </p:cTn>
                                        <p:tgtEl>
                                          <p:spTgt spid="18"/>
                                        </p:tgtEl>
                                        <p:attrNameLst>
                                          <p:attrName>r</p:attrName>
                                        </p:attrNameLst>
                                      </p:cBhvr>
                                    </p:animRot>
                                    <p:animRot by="120000">
                                      <p:cBhvr>
                                        <p:cTn id="45" dur="200" fill="hold">
                                          <p:stCondLst>
                                            <p:cond delay="800"/>
                                          </p:stCondLst>
                                        </p:cTn>
                                        <p:tgtEl>
                                          <p:spTgt spid="18"/>
                                        </p:tgtEl>
                                        <p:attrNameLst>
                                          <p:attrName>r</p:attrName>
                                        </p:attrNameLst>
                                      </p:cBhvr>
                                    </p:animRot>
                                  </p:childTnLst>
                                </p:cTn>
                              </p:par>
                            </p:childTnLst>
                          </p:cTn>
                        </p:par>
                        <p:par>
                          <p:cTn id="46" fill="hold">
                            <p:stCondLst>
                              <p:cond delay="6000"/>
                            </p:stCondLst>
                            <p:childTnLst>
                              <p:par>
                                <p:cTn id="47" presetID="32" presetClass="emph" presetSubtype="0" fill="hold" grpId="6" nodeType="afterEffect">
                                  <p:stCondLst>
                                    <p:cond delay="0"/>
                                  </p:stCondLst>
                                  <p:childTnLst>
                                    <p:animRot by="120000">
                                      <p:cBhvr>
                                        <p:cTn id="48" dur="100" fill="hold">
                                          <p:stCondLst>
                                            <p:cond delay="0"/>
                                          </p:stCondLst>
                                        </p:cTn>
                                        <p:tgtEl>
                                          <p:spTgt spid="18"/>
                                        </p:tgtEl>
                                        <p:attrNameLst>
                                          <p:attrName>r</p:attrName>
                                        </p:attrNameLst>
                                      </p:cBhvr>
                                    </p:animRot>
                                    <p:animRot by="-240000">
                                      <p:cBhvr>
                                        <p:cTn id="49" dur="200" fill="hold">
                                          <p:stCondLst>
                                            <p:cond delay="200"/>
                                          </p:stCondLst>
                                        </p:cTn>
                                        <p:tgtEl>
                                          <p:spTgt spid="18"/>
                                        </p:tgtEl>
                                        <p:attrNameLst>
                                          <p:attrName>r</p:attrName>
                                        </p:attrNameLst>
                                      </p:cBhvr>
                                    </p:animRot>
                                    <p:animRot by="240000">
                                      <p:cBhvr>
                                        <p:cTn id="50" dur="200" fill="hold">
                                          <p:stCondLst>
                                            <p:cond delay="400"/>
                                          </p:stCondLst>
                                        </p:cTn>
                                        <p:tgtEl>
                                          <p:spTgt spid="18"/>
                                        </p:tgtEl>
                                        <p:attrNameLst>
                                          <p:attrName>r</p:attrName>
                                        </p:attrNameLst>
                                      </p:cBhvr>
                                    </p:animRot>
                                    <p:animRot by="-240000">
                                      <p:cBhvr>
                                        <p:cTn id="51" dur="200" fill="hold">
                                          <p:stCondLst>
                                            <p:cond delay="600"/>
                                          </p:stCondLst>
                                        </p:cTn>
                                        <p:tgtEl>
                                          <p:spTgt spid="18"/>
                                        </p:tgtEl>
                                        <p:attrNameLst>
                                          <p:attrName>r</p:attrName>
                                        </p:attrNameLst>
                                      </p:cBhvr>
                                    </p:animRot>
                                    <p:animRot by="120000">
                                      <p:cBhvr>
                                        <p:cTn id="52" dur="200" fill="hold">
                                          <p:stCondLst>
                                            <p:cond delay="800"/>
                                          </p:stCondLst>
                                        </p:cTn>
                                        <p:tgtEl>
                                          <p:spTgt spid="18"/>
                                        </p:tgtEl>
                                        <p:attrNameLst>
                                          <p:attrName>r</p:attrName>
                                        </p:attrNameLst>
                                      </p:cBhvr>
                                    </p:animRot>
                                  </p:childTnLst>
                                </p:cTn>
                              </p:par>
                            </p:childTnLst>
                          </p:cTn>
                        </p:par>
                        <p:par>
                          <p:cTn id="53" fill="hold">
                            <p:stCondLst>
                              <p:cond delay="7000"/>
                            </p:stCondLst>
                            <p:childTnLst>
                              <p:par>
                                <p:cTn id="54" presetID="32" presetClass="emph" presetSubtype="0" fill="hold" grpId="7" nodeType="afterEffect">
                                  <p:stCondLst>
                                    <p:cond delay="0"/>
                                  </p:stCondLst>
                                  <p:childTnLst>
                                    <p:animRot by="120000">
                                      <p:cBhvr>
                                        <p:cTn id="55" dur="100" fill="hold">
                                          <p:stCondLst>
                                            <p:cond delay="0"/>
                                          </p:stCondLst>
                                        </p:cTn>
                                        <p:tgtEl>
                                          <p:spTgt spid="18"/>
                                        </p:tgtEl>
                                        <p:attrNameLst>
                                          <p:attrName>r</p:attrName>
                                        </p:attrNameLst>
                                      </p:cBhvr>
                                    </p:animRot>
                                    <p:animRot by="-240000">
                                      <p:cBhvr>
                                        <p:cTn id="56" dur="200" fill="hold">
                                          <p:stCondLst>
                                            <p:cond delay="200"/>
                                          </p:stCondLst>
                                        </p:cTn>
                                        <p:tgtEl>
                                          <p:spTgt spid="18"/>
                                        </p:tgtEl>
                                        <p:attrNameLst>
                                          <p:attrName>r</p:attrName>
                                        </p:attrNameLst>
                                      </p:cBhvr>
                                    </p:animRot>
                                    <p:animRot by="240000">
                                      <p:cBhvr>
                                        <p:cTn id="57" dur="200" fill="hold">
                                          <p:stCondLst>
                                            <p:cond delay="400"/>
                                          </p:stCondLst>
                                        </p:cTn>
                                        <p:tgtEl>
                                          <p:spTgt spid="18"/>
                                        </p:tgtEl>
                                        <p:attrNameLst>
                                          <p:attrName>r</p:attrName>
                                        </p:attrNameLst>
                                      </p:cBhvr>
                                    </p:animRot>
                                    <p:animRot by="-240000">
                                      <p:cBhvr>
                                        <p:cTn id="58" dur="200" fill="hold">
                                          <p:stCondLst>
                                            <p:cond delay="600"/>
                                          </p:stCondLst>
                                        </p:cTn>
                                        <p:tgtEl>
                                          <p:spTgt spid="18"/>
                                        </p:tgtEl>
                                        <p:attrNameLst>
                                          <p:attrName>r</p:attrName>
                                        </p:attrNameLst>
                                      </p:cBhvr>
                                    </p:animRot>
                                    <p:animRot by="120000">
                                      <p:cBhvr>
                                        <p:cTn id="59" dur="200" fill="hold">
                                          <p:stCondLst>
                                            <p:cond delay="80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8" grpId="2" animBg="1"/>
      <p:bldP spid="18" grpId="3" animBg="1"/>
      <p:bldP spid="18" grpId="4" animBg="1"/>
      <p:bldP spid="18" grpId="5" animBg="1"/>
      <p:bldP spid="18" grpId="6" animBg="1"/>
      <p:bldP spid="18" grpId="7" animBg="1"/>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581116E4-F524-C8EE-E4EF-1E7052DBE2B7}"/>
              </a:ext>
            </a:extLst>
          </p:cNvPr>
          <p:cNvGraphicFramePr/>
          <p:nvPr/>
        </p:nvGraphicFramePr>
        <p:xfrm>
          <a:off x="0" y="6492875"/>
          <a:ext cx="12192000" cy="3645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2618676D-B444-A73D-9D95-3C1ACFFD1F03}"/>
              </a:ext>
            </a:extLst>
          </p:cNvPr>
          <p:cNvSpPr txBox="1"/>
          <p:nvPr/>
        </p:nvSpPr>
        <p:spPr>
          <a:xfrm>
            <a:off x="378856" y="378502"/>
            <a:ext cx="11144250" cy="707886"/>
          </a:xfrm>
          <a:prstGeom prst="rect">
            <a:avLst/>
          </a:prstGeom>
          <a:noFill/>
        </p:spPr>
        <p:txBody>
          <a:bodyPr wrap="square" rtlCol="0">
            <a:spAutoFit/>
          </a:bodyPr>
          <a:lstStyle/>
          <a:p>
            <a:r>
              <a:rPr lang="en-US" sz="4000" dirty="0">
                <a:solidFill>
                  <a:srgbClr val="EEF8EB"/>
                </a:solidFill>
                <a:latin typeface="Calibri" panose="020F0502020204030204" pitchFamily="34" charset="0"/>
                <a:cs typeface="Calibri" panose="020F0502020204030204" pitchFamily="34" charset="0"/>
              </a:rPr>
              <a:t>Staying Up-To-Date</a:t>
            </a:r>
          </a:p>
        </p:txBody>
      </p:sp>
      <p:sp>
        <p:nvSpPr>
          <p:cNvPr id="23" name="TextBox 22">
            <a:extLst>
              <a:ext uri="{FF2B5EF4-FFF2-40B4-BE49-F238E27FC236}">
                <a16:creationId xmlns:a16="http://schemas.microsoft.com/office/drawing/2014/main" id="{B839C833-31EE-0FA9-D071-8BAB0DB9F91F}"/>
              </a:ext>
            </a:extLst>
          </p:cNvPr>
          <p:cNvSpPr txBox="1"/>
          <p:nvPr/>
        </p:nvSpPr>
        <p:spPr>
          <a:xfrm>
            <a:off x="-53170" y="5480200"/>
            <a:ext cx="4360749" cy="307777"/>
          </a:xfrm>
          <a:prstGeom prst="rect">
            <a:avLst/>
          </a:prstGeom>
          <a:noFill/>
        </p:spPr>
        <p:txBody>
          <a:bodyPr wrap="square" rtlCol="0">
            <a:spAutoFit/>
          </a:bodyPr>
          <a:lstStyle/>
          <a:p>
            <a:pPr algn="ctr"/>
            <a:r>
              <a:rPr lang="en-US" sz="1400" b="1" dirty="0">
                <a:solidFill>
                  <a:srgbClr val="EEF8EB"/>
                </a:solidFill>
                <a:latin typeface="Calibri" panose="020F0502020204030204" pitchFamily="34" charset="0"/>
                <a:cs typeface="Calibri" panose="020F0502020204030204" pitchFamily="34" charset="0"/>
              </a:rPr>
              <a:t>View on CSI’s website at www.communityscience.org</a:t>
            </a:r>
          </a:p>
        </p:txBody>
      </p:sp>
      <p:sp>
        <p:nvSpPr>
          <p:cNvPr id="28" name="TextBox 27">
            <a:extLst>
              <a:ext uri="{FF2B5EF4-FFF2-40B4-BE49-F238E27FC236}">
                <a16:creationId xmlns:a16="http://schemas.microsoft.com/office/drawing/2014/main" id="{E239CF31-B092-B17C-92C9-7BF2409D2391}"/>
              </a:ext>
            </a:extLst>
          </p:cNvPr>
          <p:cNvSpPr txBox="1"/>
          <p:nvPr/>
        </p:nvSpPr>
        <p:spPr>
          <a:xfrm>
            <a:off x="4110514" y="1348770"/>
            <a:ext cx="3821975" cy="369332"/>
          </a:xfrm>
          <a:prstGeom prst="rect">
            <a:avLst/>
          </a:prstGeom>
          <a:noFill/>
        </p:spPr>
        <p:txBody>
          <a:bodyPr wrap="square" rtlCol="0">
            <a:spAutoFit/>
          </a:bodyPr>
          <a:lstStyle/>
          <a:p>
            <a:pPr algn="ctr"/>
            <a:r>
              <a:rPr lang="en-US" dirty="0">
                <a:solidFill>
                  <a:srgbClr val="EEF8EB"/>
                </a:solidFill>
                <a:latin typeface="Calibri" panose="020F0502020204030204" pitchFamily="34" charset="0"/>
                <a:cs typeface="Calibri" panose="020F0502020204030204" pitchFamily="34" charset="0"/>
              </a:rPr>
              <a:t>CLWN Weekly Updates to the Public</a:t>
            </a:r>
          </a:p>
        </p:txBody>
      </p:sp>
      <p:sp>
        <p:nvSpPr>
          <p:cNvPr id="29" name="TextBox 28">
            <a:extLst>
              <a:ext uri="{FF2B5EF4-FFF2-40B4-BE49-F238E27FC236}">
                <a16:creationId xmlns:a16="http://schemas.microsoft.com/office/drawing/2014/main" id="{8F22F243-B7D6-99DE-A82C-C8D7970A4A38}"/>
              </a:ext>
            </a:extLst>
          </p:cNvPr>
          <p:cNvSpPr txBox="1"/>
          <p:nvPr/>
        </p:nvSpPr>
        <p:spPr>
          <a:xfrm>
            <a:off x="167847" y="1298843"/>
            <a:ext cx="3722811" cy="369332"/>
          </a:xfrm>
          <a:prstGeom prst="rect">
            <a:avLst/>
          </a:prstGeom>
          <a:noFill/>
        </p:spPr>
        <p:txBody>
          <a:bodyPr wrap="square" rtlCol="0">
            <a:spAutoFit/>
          </a:bodyPr>
          <a:lstStyle/>
          <a:p>
            <a:pPr algn="ctr"/>
            <a:r>
              <a:rPr lang="en-US" dirty="0">
                <a:solidFill>
                  <a:srgbClr val="EEF8EB"/>
                </a:solidFill>
                <a:latin typeface="Calibri" panose="020F0502020204030204" pitchFamily="34" charset="0"/>
                <a:cs typeface="Calibri" panose="020F0502020204030204" pitchFamily="34" charset="0"/>
              </a:rPr>
              <a:t>The Cayuga Lake HABs Reporting Page</a:t>
            </a:r>
          </a:p>
        </p:txBody>
      </p:sp>
      <p:pic>
        <p:nvPicPr>
          <p:cNvPr id="30" name="Picture 29">
            <a:extLst>
              <a:ext uri="{FF2B5EF4-FFF2-40B4-BE49-F238E27FC236}">
                <a16:creationId xmlns:a16="http://schemas.microsoft.com/office/drawing/2014/main" id="{B885C188-F4F5-F593-504F-B188306749CF}"/>
              </a:ext>
            </a:extLst>
          </p:cNvPr>
          <p:cNvPicPr>
            <a:picLocks noChangeAspect="1"/>
          </p:cNvPicPr>
          <p:nvPr/>
        </p:nvPicPr>
        <p:blipFill rotWithShape="1">
          <a:blip r:embed="rId8"/>
          <a:srcRect t="14163" b="5998"/>
          <a:stretch/>
        </p:blipFill>
        <p:spPr>
          <a:xfrm>
            <a:off x="243058" y="1718102"/>
            <a:ext cx="3572388" cy="3691620"/>
          </a:xfrm>
          <a:prstGeom prst="rect">
            <a:avLst/>
          </a:prstGeom>
        </p:spPr>
      </p:pic>
      <p:cxnSp>
        <p:nvCxnSpPr>
          <p:cNvPr id="31" name="Straight Connector 30">
            <a:extLst>
              <a:ext uri="{FF2B5EF4-FFF2-40B4-BE49-F238E27FC236}">
                <a16:creationId xmlns:a16="http://schemas.microsoft.com/office/drawing/2014/main" id="{DE74DBFF-772C-1274-5AD4-B008F598F59C}"/>
              </a:ext>
            </a:extLst>
          </p:cNvPr>
          <p:cNvCxnSpPr>
            <a:cxnSpLocks/>
          </p:cNvCxnSpPr>
          <p:nvPr/>
        </p:nvCxnSpPr>
        <p:spPr>
          <a:xfrm flipV="1">
            <a:off x="3457303" y="2999960"/>
            <a:ext cx="1306423" cy="1127904"/>
          </a:xfrm>
          <a:prstGeom prst="line">
            <a:avLst/>
          </a:prstGeom>
        </p:spPr>
        <p:style>
          <a:lnRef idx="1">
            <a:schemeClr val="dk1"/>
          </a:lnRef>
          <a:fillRef idx="0">
            <a:schemeClr val="dk1"/>
          </a:fillRef>
          <a:effectRef idx="0">
            <a:schemeClr val="dk1"/>
          </a:effectRef>
          <a:fontRef idx="minor">
            <a:schemeClr val="tx1"/>
          </a:fontRef>
        </p:style>
      </p:cxnSp>
      <p:pic>
        <p:nvPicPr>
          <p:cNvPr id="35" name="Picture 34">
            <a:extLst>
              <a:ext uri="{FF2B5EF4-FFF2-40B4-BE49-F238E27FC236}">
                <a16:creationId xmlns:a16="http://schemas.microsoft.com/office/drawing/2014/main" id="{C17163F2-CE76-8A8A-5DA9-3755F43758FE}"/>
              </a:ext>
            </a:extLst>
          </p:cNvPr>
          <p:cNvPicPr>
            <a:picLocks noChangeAspect="1"/>
          </p:cNvPicPr>
          <p:nvPr/>
        </p:nvPicPr>
        <p:blipFill>
          <a:blip r:embed="rId9"/>
          <a:stretch>
            <a:fillRect/>
          </a:stretch>
        </p:blipFill>
        <p:spPr>
          <a:xfrm>
            <a:off x="4110514" y="1850187"/>
            <a:ext cx="3821975" cy="3247029"/>
          </a:xfrm>
          <a:prstGeom prst="rect">
            <a:avLst/>
          </a:prstGeom>
        </p:spPr>
      </p:pic>
      <p:pic>
        <p:nvPicPr>
          <p:cNvPr id="37" name="Picture 36">
            <a:extLst>
              <a:ext uri="{FF2B5EF4-FFF2-40B4-BE49-F238E27FC236}">
                <a16:creationId xmlns:a16="http://schemas.microsoft.com/office/drawing/2014/main" id="{EB816097-3990-9470-ACA6-9281B7819C49}"/>
              </a:ext>
            </a:extLst>
          </p:cNvPr>
          <p:cNvPicPr>
            <a:picLocks noChangeAspect="1"/>
          </p:cNvPicPr>
          <p:nvPr/>
        </p:nvPicPr>
        <p:blipFill>
          <a:blip r:embed="rId10"/>
          <a:stretch>
            <a:fillRect/>
          </a:stretch>
        </p:blipFill>
        <p:spPr>
          <a:xfrm>
            <a:off x="8051975" y="2332355"/>
            <a:ext cx="3981000" cy="1810508"/>
          </a:xfrm>
          <a:prstGeom prst="rect">
            <a:avLst/>
          </a:prstGeom>
        </p:spPr>
      </p:pic>
      <p:sp>
        <p:nvSpPr>
          <p:cNvPr id="38" name="TextBox 37">
            <a:extLst>
              <a:ext uri="{FF2B5EF4-FFF2-40B4-BE49-F238E27FC236}">
                <a16:creationId xmlns:a16="http://schemas.microsoft.com/office/drawing/2014/main" id="{B69C92C2-F909-EFB6-7616-94B0443BF01C}"/>
              </a:ext>
            </a:extLst>
          </p:cNvPr>
          <p:cNvSpPr txBox="1"/>
          <p:nvPr/>
        </p:nvSpPr>
        <p:spPr>
          <a:xfrm>
            <a:off x="8311075" y="1850187"/>
            <a:ext cx="3821975" cy="369332"/>
          </a:xfrm>
          <a:prstGeom prst="rect">
            <a:avLst/>
          </a:prstGeom>
          <a:noFill/>
        </p:spPr>
        <p:txBody>
          <a:bodyPr wrap="square" rtlCol="0">
            <a:spAutoFit/>
          </a:bodyPr>
          <a:lstStyle/>
          <a:p>
            <a:pPr algn="ctr"/>
            <a:r>
              <a:rPr lang="en-US" dirty="0">
                <a:solidFill>
                  <a:srgbClr val="EEF8EB"/>
                </a:solidFill>
                <a:latin typeface="Calibri" panose="020F0502020204030204" pitchFamily="34" charset="0"/>
                <a:cs typeface="Calibri" panose="020F0502020204030204" pitchFamily="34" charset="0"/>
              </a:rPr>
              <a:t>DCL Sunday Community Cruises</a:t>
            </a:r>
          </a:p>
        </p:txBody>
      </p:sp>
      <p:sp>
        <p:nvSpPr>
          <p:cNvPr id="39" name="TextBox 38">
            <a:extLst>
              <a:ext uri="{FF2B5EF4-FFF2-40B4-BE49-F238E27FC236}">
                <a16:creationId xmlns:a16="http://schemas.microsoft.com/office/drawing/2014/main" id="{03D49F02-5117-B704-79BF-CA28B618617A}"/>
              </a:ext>
            </a:extLst>
          </p:cNvPr>
          <p:cNvSpPr txBox="1"/>
          <p:nvPr/>
        </p:nvSpPr>
        <p:spPr>
          <a:xfrm rot="20710807">
            <a:off x="8086027" y="1852416"/>
            <a:ext cx="792546" cy="400110"/>
          </a:xfrm>
          <a:prstGeom prst="rect">
            <a:avLst/>
          </a:prstGeom>
          <a:noFill/>
        </p:spPr>
        <p:txBody>
          <a:bodyPr wrap="square" rtlCol="0">
            <a:spAutoFit/>
          </a:bodyPr>
          <a:lstStyle/>
          <a:p>
            <a:r>
              <a:rPr lang="en-US" sz="2000" b="1" dirty="0">
                <a:solidFill>
                  <a:srgbClr val="FF0000"/>
                </a:solidFill>
                <a:latin typeface="Bradley Hand ITC" panose="03070402050302030203" pitchFamily="66" charset="0"/>
              </a:rPr>
              <a:t>New!</a:t>
            </a:r>
          </a:p>
        </p:txBody>
      </p:sp>
    </p:spTree>
    <p:extLst>
      <p:ext uri="{BB962C8B-B14F-4D97-AF65-F5344CB8AC3E}">
        <p14:creationId xmlns:p14="http://schemas.microsoft.com/office/powerpoint/2010/main" val="356843664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581116E4-F524-C8EE-E4EF-1E7052DBE2B7}"/>
              </a:ext>
            </a:extLst>
          </p:cNvPr>
          <p:cNvGraphicFramePr/>
          <p:nvPr/>
        </p:nvGraphicFramePr>
        <p:xfrm>
          <a:off x="0" y="6492875"/>
          <a:ext cx="12192000" cy="3645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2618676D-B444-A73D-9D95-3C1ACFFD1F03}"/>
              </a:ext>
            </a:extLst>
          </p:cNvPr>
          <p:cNvSpPr txBox="1"/>
          <p:nvPr/>
        </p:nvSpPr>
        <p:spPr>
          <a:xfrm>
            <a:off x="378856" y="378502"/>
            <a:ext cx="11144250" cy="707886"/>
          </a:xfrm>
          <a:prstGeom prst="rect">
            <a:avLst/>
          </a:prstGeom>
          <a:noFill/>
        </p:spPr>
        <p:txBody>
          <a:bodyPr wrap="square" rtlCol="0">
            <a:spAutoFit/>
          </a:bodyPr>
          <a:lstStyle/>
          <a:p>
            <a:r>
              <a:rPr lang="en-US" sz="4000" dirty="0">
                <a:solidFill>
                  <a:srgbClr val="EEF8EB"/>
                </a:solidFill>
                <a:latin typeface="Calibri" panose="020F0502020204030204" pitchFamily="34" charset="0"/>
                <a:cs typeface="Calibri" panose="020F0502020204030204" pitchFamily="34" charset="0"/>
              </a:rPr>
              <a:t>Staying Up-To-Date</a:t>
            </a:r>
          </a:p>
        </p:txBody>
      </p:sp>
      <p:sp>
        <p:nvSpPr>
          <p:cNvPr id="23" name="TextBox 22">
            <a:extLst>
              <a:ext uri="{FF2B5EF4-FFF2-40B4-BE49-F238E27FC236}">
                <a16:creationId xmlns:a16="http://schemas.microsoft.com/office/drawing/2014/main" id="{B839C833-31EE-0FA9-D071-8BAB0DB9F91F}"/>
              </a:ext>
            </a:extLst>
          </p:cNvPr>
          <p:cNvSpPr txBox="1"/>
          <p:nvPr/>
        </p:nvSpPr>
        <p:spPr>
          <a:xfrm>
            <a:off x="-53170" y="5480200"/>
            <a:ext cx="4360749" cy="307777"/>
          </a:xfrm>
          <a:prstGeom prst="rect">
            <a:avLst/>
          </a:prstGeom>
          <a:noFill/>
        </p:spPr>
        <p:txBody>
          <a:bodyPr wrap="square" rtlCol="0">
            <a:spAutoFit/>
          </a:bodyPr>
          <a:lstStyle/>
          <a:p>
            <a:pPr algn="ctr"/>
            <a:r>
              <a:rPr lang="en-US" sz="1400" b="1" dirty="0">
                <a:solidFill>
                  <a:srgbClr val="EEF8EB"/>
                </a:solidFill>
                <a:latin typeface="Calibri" panose="020F0502020204030204" pitchFamily="34" charset="0"/>
                <a:cs typeface="Calibri" panose="020F0502020204030204" pitchFamily="34" charset="0"/>
              </a:rPr>
              <a:t>View on CSI’s website at www.communityscience.org</a:t>
            </a:r>
          </a:p>
        </p:txBody>
      </p:sp>
      <p:sp>
        <p:nvSpPr>
          <p:cNvPr id="28" name="TextBox 27">
            <a:extLst>
              <a:ext uri="{FF2B5EF4-FFF2-40B4-BE49-F238E27FC236}">
                <a16:creationId xmlns:a16="http://schemas.microsoft.com/office/drawing/2014/main" id="{E239CF31-B092-B17C-92C9-7BF2409D2391}"/>
              </a:ext>
            </a:extLst>
          </p:cNvPr>
          <p:cNvSpPr txBox="1"/>
          <p:nvPr/>
        </p:nvSpPr>
        <p:spPr>
          <a:xfrm>
            <a:off x="4110514" y="1348770"/>
            <a:ext cx="3821975" cy="369332"/>
          </a:xfrm>
          <a:prstGeom prst="rect">
            <a:avLst/>
          </a:prstGeom>
          <a:noFill/>
        </p:spPr>
        <p:txBody>
          <a:bodyPr wrap="square" rtlCol="0">
            <a:spAutoFit/>
          </a:bodyPr>
          <a:lstStyle/>
          <a:p>
            <a:pPr algn="ctr"/>
            <a:r>
              <a:rPr lang="en-US" dirty="0">
                <a:solidFill>
                  <a:srgbClr val="EEF8EB"/>
                </a:solidFill>
                <a:latin typeface="Calibri" panose="020F0502020204030204" pitchFamily="34" charset="0"/>
                <a:cs typeface="Calibri" panose="020F0502020204030204" pitchFamily="34" charset="0"/>
              </a:rPr>
              <a:t>CLWN Weekly Updates to the Public</a:t>
            </a:r>
          </a:p>
        </p:txBody>
      </p:sp>
      <p:sp>
        <p:nvSpPr>
          <p:cNvPr id="29" name="TextBox 28">
            <a:extLst>
              <a:ext uri="{FF2B5EF4-FFF2-40B4-BE49-F238E27FC236}">
                <a16:creationId xmlns:a16="http://schemas.microsoft.com/office/drawing/2014/main" id="{8F22F243-B7D6-99DE-A82C-C8D7970A4A38}"/>
              </a:ext>
            </a:extLst>
          </p:cNvPr>
          <p:cNvSpPr txBox="1"/>
          <p:nvPr/>
        </p:nvSpPr>
        <p:spPr>
          <a:xfrm>
            <a:off x="167847" y="1298843"/>
            <a:ext cx="3722811" cy="369332"/>
          </a:xfrm>
          <a:prstGeom prst="rect">
            <a:avLst/>
          </a:prstGeom>
          <a:noFill/>
        </p:spPr>
        <p:txBody>
          <a:bodyPr wrap="square" rtlCol="0">
            <a:spAutoFit/>
          </a:bodyPr>
          <a:lstStyle/>
          <a:p>
            <a:pPr algn="ctr"/>
            <a:r>
              <a:rPr lang="en-US" dirty="0">
                <a:solidFill>
                  <a:srgbClr val="EEF8EB"/>
                </a:solidFill>
                <a:latin typeface="Calibri" panose="020F0502020204030204" pitchFamily="34" charset="0"/>
                <a:cs typeface="Calibri" panose="020F0502020204030204" pitchFamily="34" charset="0"/>
              </a:rPr>
              <a:t>The Cayuga Lake HABs Reporting Page</a:t>
            </a:r>
          </a:p>
        </p:txBody>
      </p:sp>
      <p:pic>
        <p:nvPicPr>
          <p:cNvPr id="30" name="Picture 29">
            <a:extLst>
              <a:ext uri="{FF2B5EF4-FFF2-40B4-BE49-F238E27FC236}">
                <a16:creationId xmlns:a16="http://schemas.microsoft.com/office/drawing/2014/main" id="{B885C188-F4F5-F593-504F-B188306749CF}"/>
              </a:ext>
            </a:extLst>
          </p:cNvPr>
          <p:cNvPicPr>
            <a:picLocks noChangeAspect="1"/>
          </p:cNvPicPr>
          <p:nvPr/>
        </p:nvPicPr>
        <p:blipFill rotWithShape="1">
          <a:blip r:embed="rId8"/>
          <a:srcRect t="14163" b="5998"/>
          <a:stretch/>
        </p:blipFill>
        <p:spPr>
          <a:xfrm>
            <a:off x="243058" y="1718102"/>
            <a:ext cx="3572388" cy="3691620"/>
          </a:xfrm>
          <a:prstGeom prst="rect">
            <a:avLst/>
          </a:prstGeom>
        </p:spPr>
      </p:pic>
      <p:cxnSp>
        <p:nvCxnSpPr>
          <p:cNvPr id="31" name="Straight Connector 30">
            <a:extLst>
              <a:ext uri="{FF2B5EF4-FFF2-40B4-BE49-F238E27FC236}">
                <a16:creationId xmlns:a16="http://schemas.microsoft.com/office/drawing/2014/main" id="{DE74DBFF-772C-1274-5AD4-B008F598F59C}"/>
              </a:ext>
            </a:extLst>
          </p:cNvPr>
          <p:cNvCxnSpPr>
            <a:cxnSpLocks/>
          </p:cNvCxnSpPr>
          <p:nvPr/>
        </p:nvCxnSpPr>
        <p:spPr>
          <a:xfrm flipV="1">
            <a:off x="3457303" y="2999960"/>
            <a:ext cx="1306423" cy="1127904"/>
          </a:xfrm>
          <a:prstGeom prst="line">
            <a:avLst/>
          </a:prstGeom>
        </p:spPr>
        <p:style>
          <a:lnRef idx="1">
            <a:schemeClr val="dk1"/>
          </a:lnRef>
          <a:fillRef idx="0">
            <a:schemeClr val="dk1"/>
          </a:fillRef>
          <a:effectRef idx="0">
            <a:schemeClr val="dk1"/>
          </a:effectRef>
          <a:fontRef idx="minor">
            <a:schemeClr val="tx1"/>
          </a:fontRef>
        </p:style>
      </p:cxnSp>
      <p:pic>
        <p:nvPicPr>
          <p:cNvPr id="35" name="Picture 34">
            <a:extLst>
              <a:ext uri="{FF2B5EF4-FFF2-40B4-BE49-F238E27FC236}">
                <a16:creationId xmlns:a16="http://schemas.microsoft.com/office/drawing/2014/main" id="{C17163F2-CE76-8A8A-5DA9-3755F43758FE}"/>
              </a:ext>
            </a:extLst>
          </p:cNvPr>
          <p:cNvPicPr>
            <a:picLocks noChangeAspect="1"/>
          </p:cNvPicPr>
          <p:nvPr/>
        </p:nvPicPr>
        <p:blipFill>
          <a:blip r:embed="rId9"/>
          <a:stretch>
            <a:fillRect/>
          </a:stretch>
        </p:blipFill>
        <p:spPr>
          <a:xfrm>
            <a:off x="4110514" y="1850187"/>
            <a:ext cx="3821975" cy="3247029"/>
          </a:xfrm>
          <a:prstGeom prst="rect">
            <a:avLst/>
          </a:prstGeom>
        </p:spPr>
      </p:pic>
      <p:pic>
        <p:nvPicPr>
          <p:cNvPr id="37" name="Picture 36">
            <a:extLst>
              <a:ext uri="{FF2B5EF4-FFF2-40B4-BE49-F238E27FC236}">
                <a16:creationId xmlns:a16="http://schemas.microsoft.com/office/drawing/2014/main" id="{EB816097-3990-9470-ACA6-9281B7819C49}"/>
              </a:ext>
            </a:extLst>
          </p:cNvPr>
          <p:cNvPicPr>
            <a:picLocks noChangeAspect="1"/>
          </p:cNvPicPr>
          <p:nvPr/>
        </p:nvPicPr>
        <p:blipFill>
          <a:blip r:embed="rId10"/>
          <a:stretch>
            <a:fillRect/>
          </a:stretch>
        </p:blipFill>
        <p:spPr>
          <a:xfrm>
            <a:off x="8051975" y="2332355"/>
            <a:ext cx="3981000" cy="1810508"/>
          </a:xfrm>
          <a:prstGeom prst="rect">
            <a:avLst/>
          </a:prstGeom>
        </p:spPr>
      </p:pic>
      <p:sp>
        <p:nvSpPr>
          <p:cNvPr id="38" name="TextBox 37">
            <a:extLst>
              <a:ext uri="{FF2B5EF4-FFF2-40B4-BE49-F238E27FC236}">
                <a16:creationId xmlns:a16="http://schemas.microsoft.com/office/drawing/2014/main" id="{B69C92C2-F909-EFB6-7616-94B0443BF01C}"/>
              </a:ext>
            </a:extLst>
          </p:cNvPr>
          <p:cNvSpPr txBox="1"/>
          <p:nvPr/>
        </p:nvSpPr>
        <p:spPr>
          <a:xfrm>
            <a:off x="8311075" y="1850187"/>
            <a:ext cx="3821975" cy="369332"/>
          </a:xfrm>
          <a:prstGeom prst="rect">
            <a:avLst/>
          </a:prstGeom>
          <a:noFill/>
        </p:spPr>
        <p:txBody>
          <a:bodyPr wrap="square" rtlCol="0">
            <a:spAutoFit/>
          </a:bodyPr>
          <a:lstStyle/>
          <a:p>
            <a:pPr algn="ctr"/>
            <a:r>
              <a:rPr lang="en-US" dirty="0">
                <a:solidFill>
                  <a:srgbClr val="EEF8EB"/>
                </a:solidFill>
                <a:latin typeface="Calibri" panose="020F0502020204030204" pitchFamily="34" charset="0"/>
                <a:cs typeface="Calibri" panose="020F0502020204030204" pitchFamily="34" charset="0"/>
              </a:rPr>
              <a:t>DCL Sunday Community Cruises</a:t>
            </a:r>
          </a:p>
        </p:txBody>
      </p:sp>
      <p:sp>
        <p:nvSpPr>
          <p:cNvPr id="39" name="TextBox 38">
            <a:extLst>
              <a:ext uri="{FF2B5EF4-FFF2-40B4-BE49-F238E27FC236}">
                <a16:creationId xmlns:a16="http://schemas.microsoft.com/office/drawing/2014/main" id="{03D49F02-5117-B704-79BF-CA28B618617A}"/>
              </a:ext>
            </a:extLst>
          </p:cNvPr>
          <p:cNvSpPr txBox="1"/>
          <p:nvPr/>
        </p:nvSpPr>
        <p:spPr>
          <a:xfrm rot="20710807">
            <a:off x="8086027" y="1852416"/>
            <a:ext cx="792546" cy="400110"/>
          </a:xfrm>
          <a:prstGeom prst="rect">
            <a:avLst/>
          </a:prstGeom>
          <a:noFill/>
        </p:spPr>
        <p:txBody>
          <a:bodyPr wrap="square" rtlCol="0">
            <a:spAutoFit/>
          </a:bodyPr>
          <a:lstStyle/>
          <a:p>
            <a:r>
              <a:rPr lang="en-US" sz="2000" b="1" dirty="0">
                <a:solidFill>
                  <a:srgbClr val="FF0000"/>
                </a:solidFill>
                <a:latin typeface="Bradley Hand ITC" panose="03070402050302030203" pitchFamily="66" charset="0"/>
              </a:rPr>
              <a:t>New!</a:t>
            </a:r>
          </a:p>
        </p:txBody>
      </p:sp>
      <p:cxnSp>
        <p:nvCxnSpPr>
          <p:cNvPr id="3" name="Straight Connector 2">
            <a:extLst>
              <a:ext uri="{FF2B5EF4-FFF2-40B4-BE49-F238E27FC236}">
                <a16:creationId xmlns:a16="http://schemas.microsoft.com/office/drawing/2014/main" id="{020D7B79-D039-BE46-2D4C-3B386598B5D9}"/>
              </a:ext>
            </a:extLst>
          </p:cNvPr>
          <p:cNvCxnSpPr>
            <a:cxnSpLocks/>
          </p:cNvCxnSpPr>
          <p:nvPr/>
        </p:nvCxnSpPr>
        <p:spPr>
          <a:xfrm>
            <a:off x="167847" y="5640839"/>
            <a:ext cx="393203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F01219F5-63B1-F8C9-411B-F7CFED7058A6}"/>
              </a:ext>
            </a:extLst>
          </p:cNvPr>
          <p:cNvCxnSpPr>
            <a:cxnSpLocks/>
            <a:endCxn id="29" idx="3"/>
          </p:cNvCxnSpPr>
          <p:nvPr/>
        </p:nvCxnSpPr>
        <p:spPr>
          <a:xfrm flipV="1">
            <a:off x="2341562" y="1483509"/>
            <a:ext cx="1549096" cy="354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BAA97FA4-E2C9-8A4E-B229-3B6396C273EC}"/>
              </a:ext>
            </a:extLst>
          </p:cNvPr>
          <p:cNvSpPr txBox="1"/>
          <p:nvPr/>
        </p:nvSpPr>
        <p:spPr>
          <a:xfrm>
            <a:off x="2489869" y="1070023"/>
            <a:ext cx="1473111" cy="400110"/>
          </a:xfrm>
          <a:prstGeom prst="rect">
            <a:avLst/>
          </a:prstGeom>
          <a:noFill/>
        </p:spPr>
        <p:txBody>
          <a:bodyPr wrap="square" rtlCol="0">
            <a:spAutoFit/>
          </a:bodyPr>
          <a:lstStyle/>
          <a:p>
            <a:r>
              <a:rPr lang="en-US" sz="2000" b="1" dirty="0">
                <a:solidFill>
                  <a:srgbClr val="FF0000"/>
                </a:solidFill>
                <a:latin typeface="Bradley Hand ITC" panose="03070402050302030203" pitchFamily="66" charset="0"/>
              </a:rPr>
              <a:t>Database</a:t>
            </a:r>
          </a:p>
        </p:txBody>
      </p:sp>
    </p:spTree>
    <p:extLst>
      <p:ext uri="{BB962C8B-B14F-4D97-AF65-F5344CB8AC3E}">
        <p14:creationId xmlns:p14="http://schemas.microsoft.com/office/powerpoint/2010/main" val="50078231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D184D-DEB7-F5E4-493A-FF899C0E2477}"/>
              </a:ext>
            </a:extLst>
          </p:cNvPr>
          <p:cNvSpPr>
            <a:spLocks noGrp="1"/>
          </p:cNvSpPr>
          <p:nvPr>
            <p:ph type="title"/>
          </p:nvPr>
        </p:nvSpPr>
        <p:spPr>
          <a:xfrm>
            <a:off x="534967" y="302305"/>
            <a:ext cx="9579936" cy="1325563"/>
          </a:xfrm>
        </p:spPr>
        <p:txBody>
          <a:bodyPr>
            <a:normAutofit/>
          </a:bodyPr>
          <a:lstStyle/>
          <a:p>
            <a:r>
              <a:rPr lang="en-US" sz="4800" dirty="0">
                <a:solidFill>
                  <a:srgbClr val="EEF8EB"/>
                </a:solidFill>
              </a:rPr>
              <a:t>HABs Database</a:t>
            </a:r>
          </a:p>
        </p:txBody>
      </p:sp>
      <p:pic>
        <p:nvPicPr>
          <p:cNvPr id="4" name="Picture 4" descr="Map&#10;&#10;Description automatically generated">
            <a:extLst>
              <a:ext uri="{FF2B5EF4-FFF2-40B4-BE49-F238E27FC236}">
                <a16:creationId xmlns:a16="http://schemas.microsoft.com/office/drawing/2014/main" id="{1264B01C-FD5C-C3A3-7749-3E43FCDEA8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6291"/>
          <a:stretch/>
        </p:blipFill>
        <p:spPr bwMode="auto">
          <a:xfrm>
            <a:off x="186634" y="1524710"/>
            <a:ext cx="3138457" cy="510567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E8428FB-EA66-7A9F-EB48-C17278F281C7}"/>
              </a:ext>
            </a:extLst>
          </p:cNvPr>
          <p:cNvSpPr txBox="1"/>
          <p:nvPr/>
        </p:nvSpPr>
        <p:spPr>
          <a:xfrm>
            <a:off x="312241" y="4801369"/>
            <a:ext cx="1695936" cy="1754326"/>
          </a:xfrm>
          <a:prstGeom prst="rect">
            <a:avLst/>
          </a:prstGeom>
          <a:solidFill>
            <a:srgbClr val="B3C6E7"/>
          </a:solidFill>
        </p:spPr>
        <p:txBody>
          <a:bodyPr wrap="square">
            <a:spAutoFit/>
          </a:bodyPr>
          <a:lstStyle/>
          <a:p>
            <a:pPr rtl="0">
              <a:spcBef>
                <a:spcPts val="0"/>
              </a:spcBef>
              <a:spcAft>
                <a:spcPts val="0"/>
              </a:spcAft>
            </a:pPr>
            <a:r>
              <a:rPr lang="en-US" sz="1800" b="0" i="0" u="none" strike="noStrike" dirty="0">
                <a:solidFill>
                  <a:srgbClr val="000000"/>
                </a:solidFill>
                <a:effectLst/>
                <a:latin typeface="+mj-lt"/>
              </a:rPr>
              <a:t>View all blooms reported:</a:t>
            </a:r>
            <a:endParaRPr lang="en-US" b="0" dirty="0">
              <a:effectLst/>
              <a:latin typeface="+mj-lt"/>
            </a:endParaRPr>
          </a:p>
          <a:p>
            <a:pPr marL="285750" indent="-285750"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mj-lt"/>
              </a:rPr>
              <a:t>Since 2018</a:t>
            </a:r>
          </a:p>
          <a:p>
            <a:pPr marL="285750" indent="-285750"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mj-lt"/>
              </a:rPr>
              <a:t>Last 30 days</a:t>
            </a:r>
          </a:p>
          <a:p>
            <a:pPr marL="285750" indent="-285750"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mj-lt"/>
              </a:rPr>
              <a:t>Last 2 weeks</a:t>
            </a:r>
          </a:p>
          <a:p>
            <a:pPr marL="285750" indent="-285750"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mj-lt"/>
              </a:rPr>
              <a:t>Last 7 days</a:t>
            </a:r>
          </a:p>
        </p:txBody>
      </p:sp>
      <p:sp>
        <p:nvSpPr>
          <p:cNvPr id="12" name="Title 1">
            <a:extLst>
              <a:ext uri="{FF2B5EF4-FFF2-40B4-BE49-F238E27FC236}">
                <a16:creationId xmlns:a16="http://schemas.microsoft.com/office/drawing/2014/main" id="{A7B41731-C37A-98F4-0154-AA2540D5BA7E}"/>
              </a:ext>
            </a:extLst>
          </p:cNvPr>
          <p:cNvSpPr txBox="1">
            <a:spLocks/>
          </p:cNvSpPr>
          <p:nvPr/>
        </p:nvSpPr>
        <p:spPr>
          <a:xfrm>
            <a:off x="3491345" y="3052946"/>
            <a:ext cx="870065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EEF8EB"/>
                </a:solidFill>
              </a:rPr>
              <a:t>database.communityscience.org/hab</a:t>
            </a:r>
          </a:p>
        </p:txBody>
      </p:sp>
    </p:spTree>
    <p:extLst>
      <p:ext uri="{BB962C8B-B14F-4D97-AF65-F5344CB8AC3E}">
        <p14:creationId xmlns:p14="http://schemas.microsoft.com/office/powerpoint/2010/main" val="377995854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8B646C36-EEEC-4D52-8E8E-206F4CD8A3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9B970977-38DA-4F81-AA88-8C778B31E4A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6605" y="625095"/>
            <a:ext cx="4114800" cy="5731349"/>
            <a:chOff x="1674895" y="1345036"/>
            <a:chExt cx="5428610" cy="4210939"/>
          </a:xfrm>
        </p:grpSpPr>
        <p:sp>
          <p:nvSpPr>
            <p:cNvPr id="25" name="Rectangle 24">
              <a:extLst>
                <a:ext uri="{FF2B5EF4-FFF2-40B4-BE49-F238E27FC236}">
                  <a16:creationId xmlns:a16="http://schemas.microsoft.com/office/drawing/2014/main" id="{ABD8D5A9-DEB3-4157-B7CD-835197F3AD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895" y="1345036"/>
              <a:ext cx="5428610" cy="4210939"/>
            </a:xfrm>
            <a:prstGeom prst="rect">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DF0BC23-5452-4DFE-9C27-F7CBE1D527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895" y="1345036"/>
              <a:ext cx="5428610" cy="4210939"/>
            </a:xfrm>
            <a:prstGeom prst="rect">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Rectangle 27">
            <a:extLst>
              <a:ext uri="{FF2B5EF4-FFF2-40B4-BE49-F238E27FC236}">
                <a16:creationId xmlns:a16="http://schemas.microsoft.com/office/drawing/2014/main" id="{C00B7DBB-97E9-4F5F-B72E-EECCFCC9D1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507" y="531228"/>
            <a:ext cx="4114800" cy="5731348"/>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CD184D-DEB7-F5E4-493A-FF899C0E2477}"/>
              </a:ext>
            </a:extLst>
          </p:cNvPr>
          <p:cNvSpPr>
            <a:spLocks noGrp="1"/>
          </p:cNvSpPr>
          <p:nvPr>
            <p:ph type="title"/>
          </p:nvPr>
        </p:nvSpPr>
        <p:spPr>
          <a:xfrm>
            <a:off x="615161" y="1436965"/>
            <a:ext cx="3785384" cy="3406696"/>
          </a:xfrm>
        </p:spPr>
        <p:txBody>
          <a:bodyPr vert="horz" lIns="91440" tIns="45720" rIns="91440" bIns="45720" rtlCol="0" anchor="b">
            <a:normAutofit/>
          </a:bodyPr>
          <a:lstStyle/>
          <a:p>
            <a:pPr algn="ctr"/>
            <a:r>
              <a:rPr lang="en-US" sz="6000" kern="1200" dirty="0">
                <a:solidFill>
                  <a:schemeClr val="bg1"/>
                </a:solidFill>
                <a:latin typeface="+mj-lt"/>
                <a:ea typeface="+mj-ea"/>
                <a:cs typeface="+mj-cs"/>
              </a:rPr>
              <a:t>We still need volunteers!</a:t>
            </a:r>
          </a:p>
        </p:txBody>
      </p:sp>
      <p:grpSp>
        <p:nvGrpSpPr>
          <p:cNvPr id="30" name="Graphic 185">
            <a:extLst>
              <a:ext uri="{FF2B5EF4-FFF2-40B4-BE49-F238E27FC236}">
                <a16:creationId xmlns:a16="http://schemas.microsoft.com/office/drawing/2014/main" id="{FB9739EB-7F66-433D-841F-AB3CD18700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15710" y="974089"/>
            <a:ext cx="1054466" cy="469689"/>
            <a:chOff x="9841624" y="4115729"/>
            <a:chExt cx="602169" cy="268223"/>
          </a:xfrm>
          <a:solidFill>
            <a:schemeClr val="bg1"/>
          </a:solidFill>
        </p:grpSpPr>
        <p:sp>
          <p:nvSpPr>
            <p:cNvPr id="31" name="Freeform: Shape 30">
              <a:extLst>
                <a:ext uri="{FF2B5EF4-FFF2-40B4-BE49-F238E27FC236}">
                  <a16:creationId xmlns:a16="http://schemas.microsoft.com/office/drawing/2014/main" id="{104F2BBD-A005-4DCB-9566-F2351050B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8B00DEC7-198B-49D1-98FD-018F3ECFCF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F14DFC82-B3B3-468E-91B3-1302CFC684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D3250EFE-214E-4B8E-AF96-036A514FFB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AD058EBE-D4A5-4C43-B170-6A451F87A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18" name="Rectangle 17">
            <a:extLst>
              <a:ext uri="{FF2B5EF4-FFF2-40B4-BE49-F238E27FC236}">
                <a16:creationId xmlns:a16="http://schemas.microsoft.com/office/drawing/2014/main" id="{148F348B-45C4-6EDF-3CFB-B2B2629A9E2D}"/>
              </a:ext>
            </a:extLst>
          </p:cNvPr>
          <p:cNvSpPr/>
          <p:nvPr/>
        </p:nvSpPr>
        <p:spPr>
          <a:xfrm>
            <a:off x="5015706" y="476149"/>
            <a:ext cx="1346994" cy="12129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1C8B8E59-A269-4CAA-BE7D-AFD4E852C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5102" y="5190817"/>
            <a:ext cx="366014" cy="357268"/>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Oval 38">
            <a:extLst>
              <a:ext uri="{FF2B5EF4-FFF2-40B4-BE49-F238E27FC236}">
                <a16:creationId xmlns:a16="http://schemas.microsoft.com/office/drawing/2014/main" id="{20C5CF91-A170-4B31-B47F-D5E2E5D15A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5102" y="5190817"/>
            <a:ext cx="366014" cy="357268"/>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 name="Picture 3" descr="A map of a river&#10;&#10;Description automatically generated with medium confidence">
            <a:extLst>
              <a:ext uri="{FF2B5EF4-FFF2-40B4-BE49-F238E27FC236}">
                <a16:creationId xmlns:a16="http://schemas.microsoft.com/office/drawing/2014/main" id="{B9A4BCCE-57EA-24A7-534E-9BD5969BC3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1830" y="374316"/>
            <a:ext cx="3296353" cy="6232905"/>
          </a:xfrm>
          <a:prstGeom prst="rect">
            <a:avLst/>
          </a:prstGeom>
        </p:spPr>
      </p:pic>
    </p:spTree>
    <p:extLst>
      <p:ext uri="{BB962C8B-B14F-4D97-AF65-F5344CB8AC3E}">
        <p14:creationId xmlns:p14="http://schemas.microsoft.com/office/powerpoint/2010/main" val="399988925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D184D-DEB7-F5E4-493A-FF899C0E2477}"/>
              </a:ext>
            </a:extLst>
          </p:cNvPr>
          <p:cNvSpPr>
            <a:spLocks noGrp="1"/>
          </p:cNvSpPr>
          <p:nvPr>
            <p:ph type="title"/>
          </p:nvPr>
        </p:nvSpPr>
        <p:spPr>
          <a:xfrm>
            <a:off x="2891098" y="2217805"/>
            <a:ext cx="6638404" cy="1325563"/>
          </a:xfrm>
        </p:spPr>
        <p:txBody>
          <a:bodyPr>
            <a:normAutofit/>
          </a:bodyPr>
          <a:lstStyle/>
          <a:p>
            <a:pPr algn="ctr"/>
            <a:r>
              <a:rPr lang="en-US" sz="6000">
                <a:solidFill>
                  <a:srgbClr val="EEF8EB"/>
                </a:solidFill>
              </a:rPr>
              <a:t>Any questions?</a:t>
            </a:r>
          </a:p>
        </p:txBody>
      </p:sp>
      <p:sp>
        <p:nvSpPr>
          <p:cNvPr id="4" name="TextBox 3">
            <a:extLst>
              <a:ext uri="{FF2B5EF4-FFF2-40B4-BE49-F238E27FC236}">
                <a16:creationId xmlns:a16="http://schemas.microsoft.com/office/drawing/2014/main" id="{91FD972B-3A64-EAEF-E8A5-F0716F80CC04}"/>
              </a:ext>
            </a:extLst>
          </p:cNvPr>
          <p:cNvSpPr txBox="1"/>
          <p:nvPr/>
        </p:nvSpPr>
        <p:spPr>
          <a:xfrm>
            <a:off x="2567354" y="4926215"/>
            <a:ext cx="7057292" cy="523220"/>
          </a:xfrm>
          <a:prstGeom prst="rect">
            <a:avLst/>
          </a:prstGeom>
          <a:noFill/>
        </p:spPr>
        <p:txBody>
          <a:bodyPr wrap="square" rtlCol="0">
            <a:spAutoFit/>
          </a:bodyPr>
          <a:lstStyle/>
          <a:p>
            <a:pPr algn="ctr"/>
            <a:r>
              <a:rPr lang="en-US" sz="2800">
                <a:solidFill>
                  <a:srgbClr val="EEF8EB"/>
                </a:solidFill>
              </a:rPr>
              <a:t>Learn more at: </a:t>
            </a:r>
            <a:r>
              <a:rPr lang="en-US" sz="2800" b="1">
                <a:solidFill>
                  <a:srgbClr val="EEF8EB"/>
                </a:solidFill>
              </a:rPr>
              <a:t>www.communityscience.org</a:t>
            </a:r>
          </a:p>
        </p:txBody>
      </p:sp>
      <p:sp>
        <p:nvSpPr>
          <p:cNvPr id="6" name="TextBox 5">
            <a:extLst>
              <a:ext uri="{FF2B5EF4-FFF2-40B4-BE49-F238E27FC236}">
                <a16:creationId xmlns:a16="http://schemas.microsoft.com/office/drawing/2014/main" id="{EB2DBC80-2686-C880-4FB2-C78690C02442}"/>
              </a:ext>
            </a:extLst>
          </p:cNvPr>
          <p:cNvSpPr txBox="1"/>
          <p:nvPr/>
        </p:nvSpPr>
        <p:spPr>
          <a:xfrm>
            <a:off x="457200" y="5449435"/>
            <a:ext cx="11277600" cy="523220"/>
          </a:xfrm>
          <a:prstGeom prst="rect">
            <a:avLst/>
          </a:prstGeom>
          <a:noFill/>
        </p:spPr>
        <p:txBody>
          <a:bodyPr wrap="square" rtlCol="0">
            <a:spAutoFit/>
          </a:bodyPr>
          <a:lstStyle/>
          <a:p>
            <a:pPr algn="ctr"/>
            <a:r>
              <a:rPr lang="en-US" sz="2800">
                <a:solidFill>
                  <a:srgbClr val="EEF8EB"/>
                </a:solidFill>
              </a:rPr>
              <a:t>Email us at </a:t>
            </a:r>
            <a:r>
              <a:rPr lang="en-US" sz="2800" b="1">
                <a:solidFill>
                  <a:srgbClr val="EEF8EB"/>
                </a:solidFill>
              </a:rPr>
              <a:t>info@communityscience.org</a:t>
            </a:r>
            <a:r>
              <a:rPr lang="en-US" sz="2800">
                <a:solidFill>
                  <a:srgbClr val="EEF8EB"/>
                </a:solidFill>
              </a:rPr>
              <a:t> to become a volunteer!</a:t>
            </a:r>
          </a:p>
        </p:txBody>
      </p:sp>
      <p:pic>
        <p:nvPicPr>
          <p:cNvPr id="4104" name="Picture 8" descr="Community Science Institute">
            <a:extLst>
              <a:ext uri="{FF2B5EF4-FFF2-40B4-BE49-F238E27FC236}">
                <a16:creationId xmlns:a16="http://schemas.microsoft.com/office/drawing/2014/main" id="{FD6DEEFE-72EC-6F4D-5700-F888435660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21221" y="266856"/>
            <a:ext cx="3089133" cy="115229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acebook Logo and symbol, meaning, history, PNG, brand">
            <a:extLst>
              <a:ext uri="{FF2B5EF4-FFF2-40B4-BE49-F238E27FC236}">
                <a16:creationId xmlns:a16="http://schemas.microsoft.com/office/drawing/2014/main" id="{59DC10D4-7BB2-7750-C15B-C7D09EBE943B}"/>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8519" b="91852" l="10000" r="90000">
                        <a14:foregroundMark x1="41771" y1="10741" x2="49583" y2="8519"/>
                        <a14:foregroundMark x1="55937" y1="28704" x2="47917" y2="40833"/>
                        <a14:foregroundMark x1="47917" y1="40833" x2="48229" y2="63333"/>
                        <a14:foregroundMark x1="43229" y1="90926" x2="47865" y2="91852"/>
                        <a14:foregroundMark x1="47865" y1="91852" x2="50208" y2="90370"/>
                        <a14:foregroundMark x1="42396" y1="47222" x2="58438" y2="49352"/>
                        <a14:foregroundMark x1="58438" y1="49352" x2="58542" y2="49259"/>
                        <a14:foregroundMark x1="49583" y1="58889" x2="51354" y2="77963"/>
                      </a14:backgroundRemoval>
                    </a14:imgEffect>
                  </a14:imgLayer>
                </a14:imgProps>
              </a:ext>
              <a:ext uri="{28A0092B-C50C-407E-A947-70E740481C1C}">
                <a14:useLocalDpi xmlns:a14="http://schemas.microsoft.com/office/drawing/2010/main" val="0"/>
              </a:ext>
            </a:extLst>
          </a:blip>
          <a:srcRect l="21058" r="23712"/>
          <a:stretch/>
        </p:blipFill>
        <p:spPr bwMode="auto">
          <a:xfrm>
            <a:off x="141410" y="6190049"/>
            <a:ext cx="469900" cy="47858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5D51628-EAD4-513B-4CF6-3406906A7AA7}"/>
              </a:ext>
            </a:extLst>
          </p:cNvPr>
          <p:cNvSpPr txBox="1"/>
          <p:nvPr/>
        </p:nvSpPr>
        <p:spPr>
          <a:xfrm>
            <a:off x="552695" y="6229258"/>
            <a:ext cx="3416300" cy="369332"/>
          </a:xfrm>
          <a:prstGeom prst="rect">
            <a:avLst/>
          </a:prstGeom>
          <a:noFill/>
        </p:spPr>
        <p:txBody>
          <a:bodyPr wrap="square" rtlCol="0">
            <a:spAutoFit/>
          </a:bodyPr>
          <a:lstStyle/>
          <a:p>
            <a:r>
              <a:rPr lang="en-US">
                <a:solidFill>
                  <a:srgbClr val="EEF8EB"/>
                </a:solidFill>
              </a:rPr>
              <a:t>facebook.com/CommunityScience</a:t>
            </a:r>
          </a:p>
        </p:txBody>
      </p:sp>
      <p:pic>
        <p:nvPicPr>
          <p:cNvPr id="1028" name="Picture 4">
            <a:extLst>
              <a:ext uri="{FF2B5EF4-FFF2-40B4-BE49-F238E27FC236}">
                <a16:creationId xmlns:a16="http://schemas.microsoft.com/office/drawing/2014/main" id="{5CB79211-CA8E-82E4-046E-57BBD7EAC8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77946" y="6203173"/>
            <a:ext cx="469900" cy="4699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4740310-4868-109D-6592-195F0DF7C89D}"/>
              </a:ext>
            </a:extLst>
          </p:cNvPr>
          <p:cNvSpPr txBox="1"/>
          <p:nvPr/>
        </p:nvSpPr>
        <p:spPr>
          <a:xfrm>
            <a:off x="4747846" y="6255192"/>
            <a:ext cx="4330700" cy="369332"/>
          </a:xfrm>
          <a:prstGeom prst="rect">
            <a:avLst/>
          </a:prstGeom>
          <a:noFill/>
        </p:spPr>
        <p:txBody>
          <a:bodyPr wrap="square" rtlCol="0">
            <a:spAutoFit/>
          </a:bodyPr>
          <a:lstStyle/>
          <a:p>
            <a:r>
              <a:rPr lang="en-US">
                <a:solidFill>
                  <a:srgbClr val="EEF8EB"/>
                </a:solidFill>
              </a:rPr>
              <a:t>instagram.com/</a:t>
            </a:r>
            <a:r>
              <a:rPr lang="en-US" err="1">
                <a:solidFill>
                  <a:srgbClr val="EEF8EB"/>
                </a:solidFill>
              </a:rPr>
              <a:t>CommunityScienceInstitute</a:t>
            </a:r>
            <a:r>
              <a:rPr lang="en-US">
                <a:solidFill>
                  <a:srgbClr val="EEF8EB"/>
                </a:solidFill>
              </a:rPr>
              <a:t>/</a:t>
            </a:r>
          </a:p>
        </p:txBody>
      </p:sp>
      <p:sp>
        <p:nvSpPr>
          <p:cNvPr id="7" name="TextBox 6">
            <a:extLst>
              <a:ext uri="{FF2B5EF4-FFF2-40B4-BE49-F238E27FC236}">
                <a16:creationId xmlns:a16="http://schemas.microsoft.com/office/drawing/2014/main" id="{09DA136D-EA3E-DCDF-8ED3-A5F99F8BF3A2}"/>
              </a:ext>
            </a:extLst>
          </p:cNvPr>
          <p:cNvSpPr txBox="1"/>
          <p:nvPr/>
        </p:nvSpPr>
        <p:spPr>
          <a:xfrm>
            <a:off x="9893300" y="6255192"/>
            <a:ext cx="2298700" cy="369332"/>
          </a:xfrm>
          <a:prstGeom prst="rect">
            <a:avLst/>
          </a:prstGeom>
          <a:noFill/>
        </p:spPr>
        <p:txBody>
          <a:bodyPr wrap="square" rtlCol="0">
            <a:spAutoFit/>
          </a:bodyPr>
          <a:lstStyle/>
          <a:p>
            <a:r>
              <a:rPr lang="en-US">
                <a:solidFill>
                  <a:srgbClr val="EEF8EB"/>
                </a:solidFill>
              </a:rPr>
              <a:t>twitter.com/CSIwater</a:t>
            </a:r>
          </a:p>
        </p:txBody>
      </p:sp>
      <p:pic>
        <p:nvPicPr>
          <p:cNvPr id="1030" name="Picture 6" descr="Image result for twitter logo">
            <a:extLst>
              <a:ext uri="{FF2B5EF4-FFF2-40B4-BE49-F238E27FC236}">
                <a16:creationId xmlns:a16="http://schemas.microsoft.com/office/drawing/2014/main" id="{0DB33E2B-0A83-A046-F2BC-3B564F9181F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72000" y="6204908"/>
            <a:ext cx="469901" cy="469901"/>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20659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7D8462A0-5AEA-5F2D-56DD-EF7EF7BC99A6}"/>
              </a:ext>
            </a:extLst>
          </p:cNvPr>
          <p:cNvSpPr txBox="1">
            <a:spLocks/>
          </p:cNvSpPr>
          <p:nvPr/>
        </p:nvSpPr>
        <p:spPr>
          <a:xfrm>
            <a:off x="348473" y="2766218"/>
            <a:ext cx="1149505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EEF8EB"/>
                </a:solidFill>
              </a:rPr>
              <a:t>What are cyanobacteria?</a:t>
            </a:r>
          </a:p>
        </p:txBody>
      </p:sp>
      <p:graphicFrame>
        <p:nvGraphicFramePr>
          <p:cNvPr id="21" name="Diagram 20">
            <a:extLst>
              <a:ext uri="{FF2B5EF4-FFF2-40B4-BE49-F238E27FC236}">
                <a16:creationId xmlns:a16="http://schemas.microsoft.com/office/drawing/2014/main" id="{649B453B-7C82-768C-2E2C-8819A2CFA6CB}"/>
              </a:ext>
            </a:extLst>
          </p:cNvPr>
          <p:cNvGraphicFramePr/>
          <p:nvPr>
            <p:extLst>
              <p:ext uri="{D42A27DB-BD31-4B8C-83A1-F6EECF244321}">
                <p14:modId xmlns:p14="http://schemas.microsoft.com/office/powerpoint/2010/main" val="126941098"/>
              </p:ext>
            </p:extLst>
          </p:nvPr>
        </p:nvGraphicFramePr>
        <p:xfrm>
          <a:off x="0" y="6492875"/>
          <a:ext cx="12192000" cy="3645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550550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EF8EB"/>
        </a:solidFill>
        <a:effectLst/>
      </p:bgPr>
    </p:bg>
    <p:spTree>
      <p:nvGrpSpPr>
        <p:cNvPr id="1" name=""/>
        <p:cNvGrpSpPr/>
        <p:nvPr/>
      </p:nvGrpSpPr>
      <p:grpSpPr>
        <a:xfrm>
          <a:off x="0" y="0"/>
          <a:ext cx="0" cy="0"/>
          <a:chOff x="0" y="0"/>
          <a:chExt cx="0" cy="0"/>
        </a:xfrm>
      </p:grpSpPr>
      <p:pic>
        <p:nvPicPr>
          <p:cNvPr id="7" name="Picture 6" descr="Diagram, text&#10;&#10;Description automatically generated">
            <a:extLst>
              <a:ext uri="{FF2B5EF4-FFF2-40B4-BE49-F238E27FC236}">
                <a16:creationId xmlns:a16="http://schemas.microsoft.com/office/drawing/2014/main" id="{4FB881B3-3774-B5E5-8F85-49EE46955CAC}"/>
              </a:ext>
            </a:extLst>
          </p:cNvPr>
          <p:cNvPicPr>
            <a:picLocks noChangeAspect="1"/>
          </p:cNvPicPr>
          <p:nvPr/>
        </p:nvPicPr>
        <p:blipFill rotWithShape="1">
          <a:blip r:embed="rId3">
            <a:extLst>
              <a:ext uri="{28A0092B-C50C-407E-A947-70E740481C1C}">
                <a14:useLocalDpi xmlns:a14="http://schemas.microsoft.com/office/drawing/2010/main" val="0"/>
              </a:ext>
            </a:extLst>
          </a:blip>
          <a:srcRect l="28215" t="11148" r="26680" b="74300"/>
          <a:stretch/>
        </p:blipFill>
        <p:spPr>
          <a:xfrm>
            <a:off x="3570051" y="145916"/>
            <a:ext cx="4996067" cy="1208840"/>
          </a:xfrm>
          <a:prstGeom prst="rect">
            <a:avLst/>
          </a:prstGeom>
        </p:spPr>
      </p:pic>
      <p:cxnSp>
        <p:nvCxnSpPr>
          <p:cNvPr id="3" name="Straight Connector 2">
            <a:extLst>
              <a:ext uri="{FF2B5EF4-FFF2-40B4-BE49-F238E27FC236}">
                <a16:creationId xmlns:a16="http://schemas.microsoft.com/office/drawing/2014/main" id="{9771E81C-E41A-B8E1-366C-A362A6A816B3}"/>
              </a:ext>
            </a:extLst>
          </p:cNvPr>
          <p:cNvCxnSpPr>
            <a:cxnSpLocks/>
          </p:cNvCxnSpPr>
          <p:nvPr/>
        </p:nvCxnSpPr>
        <p:spPr>
          <a:xfrm>
            <a:off x="364753" y="3731199"/>
            <a:ext cx="11211162" cy="0"/>
          </a:xfrm>
          <a:prstGeom prst="line">
            <a:avLst/>
          </a:prstGeom>
          <a:ln w="19050">
            <a:solidFill>
              <a:srgbClr val="709880"/>
            </a:solidFill>
            <a:prstDash val="sysDot"/>
          </a:ln>
        </p:spPr>
        <p:style>
          <a:lnRef idx="1">
            <a:schemeClr val="accent1"/>
          </a:lnRef>
          <a:fillRef idx="0">
            <a:schemeClr val="accent1"/>
          </a:fillRef>
          <a:effectRef idx="0">
            <a:schemeClr val="accent1"/>
          </a:effectRef>
          <a:fontRef idx="minor">
            <a:schemeClr val="tx1"/>
          </a:fontRef>
        </p:style>
      </p:cxnSp>
      <p:sp>
        <p:nvSpPr>
          <p:cNvPr id="68" name="Oval 67">
            <a:extLst>
              <a:ext uri="{FF2B5EF4-FFF2-40B4-BE49-F238E27FC236}">
                <a16:creationId xmlns:a16="http://schemas.microsoft.com/office/drawing/2014/main" id="{38BC3D7F-CFF8-AE32-2239-AE352A680C3E}"/>
              </a:ext>
            </a:extLst>
          </p:cNvPr>
          <p:cNvSpPr/>
          <p:nvPr/>
        </p:nvSpPr>
        <p:spPr>
          <a:xfrm>
            <a:off x="212237" y="3618573"/>
            <a:ext cx="214808" cy="229090"/>
          </a:xfrm>
          <a:prstGeom prst="ellipse">
            <a:avLst/>
          </a:prstGeom>
          <a:solidFill>
            <a:srgbClr val="81B673"/>
          </a:solidFill>
          <a:ln w="19050">
            <a:solidFill>
              <a:srgbClr val="70988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600BCF5-F818-BACF-0481-7C934485C586}"/>
              </a:ext>
            </a:extLst>
          </p:cNvPr>
          <p:cNvSpPr txBox="1"/>
          <p:nvPr/>
        </p:nvSpPr>
        <p:spPr>
          <a:xfrm>
            <a:off x="44189" y="3004602"/>
            <a:ext cx="3115733" cy="523220"/>
          </a:xfrm>
          <a:prstGeom prst="rect">
            <a:avLst/>
          </a:prstGeom>
          <a:noFill/>
        </p:spPr>
        <p:txBody>
          <a:bodyPr wrap="square" rtlCol="0">
            <a:spAutoFit/>
          </a:bodyPr>
          <a:lstStyle/>
          <a:p>
            <a:pPr algn="ctr"/>
            <a:r>
              <a:rPr lang="en-US" sz="2800">
                <a:solidFill>
                  <a:srgbClr val="2E266D"/>
                </a:solidFill>
                <a:latin typeface="Bierstadt" panose="020B0004020202020204" pitchFamily="34" charset="0"/>
              </a:rPr>
              <a:t>~4.5B YEARS AGO</a:t>
            </a:r>
          </a:p>
        </p:txBody>
      </p:sp>
      <p:pic>
        <p:nvPicPr>
          <p:cNvPr id="23" name="Picture 22" descr="A picture containing venn diagram&#10;&#10;Description automatically generated">
            <a:extLst>
              <a:ext uri="{FF2B5EF4-FFF2-40B4-BE49-F238E27FC236}">
                <a16:creationId xmlns:a16="http://schemas.microsoft.com/office/drawing/2014/main" id="{6F565F4B-51A4-8DDB-1571-0CEF3CF282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7045" y="611810"/>
            <a:ext cx="2350022" cy="2350022"/>
          </a:xfrm>
          <a:prstGeom prst="rect">
            <a:avLst/>
          </a:prstGeom>
        </p:spPr>
      </p:pic>
      <p:sp>
        <p:nvSpPr>
          <p:cNvPr id="74" name="Right Brace 73">
            <a:extLst>
              <a:ext uri="{FF2B5EF4-FFF2-40B4-BE49-F238E27FC236}">
                <a16:creationId xmlns:a16="http://schemas.microsoft.com/office/drawing/2014/main" id="{9C2238A1-84D9-58E7-6454-DF9F3628107C}"/>
              </a:ext>
            </a:extLst>
          </p:cNvPr>
          <p:cNvSpPr/>
          <p:nvPr/>
        </p:nvSpPr>
        <p:spPr>
          <a:xfrm rot="5400000">
            <a:off x="1510031" y="2105234"/>
            <a:ext cx="183026" cy="2778613"/>
          </a:xfrm>
          <a:prstGeom prst="rightBrace">
            <a:avLst>
              <a:gd name="adj1" fmla="val 50152"/>
              <a:gd name="adj2" fmla="val 95778"/>
            </a:avLst>
          </a:prstGeom>
          <a:noFill/>
          <a:ln w="28575">
            <a:solidFill>
              <a:srgbClr val="81B67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aphicFrame>
        <p:nvGraphicFramePr>
          <p:cNvPr id="24" name="Diagram 23">
            <a:extLst>
              <a:ext uri="{FF2B5EF4-FFF2-40B4-BE49-F238E27FC236}">
                <a16:creationId xmlns:a16="http://schemas.microsoft.com/office/drawing/2014/main" id="{161F6062-CD8B-AE86-01DC-92623051866C}"/>
              </a:ext>
            </a:extLst>
          </p:cNvPr>
          <p:cNvGraphicFramePr/>
          <p:nvPr>
            <p:extLst>
              <p:ext uri="{D42A27DB-BD31-4B8C-83A1-F6EECF244321}">
                <p14:modId xmlns:p14="http://schemas.microsoft.com/office/powerpoint/2010/main" val="926976947"/>
              </p:ext>
            </p:extLst>
          </p:nvPr>
        </p:nvGraphicFramePr>
        <p:xfrm>
          <a:off x="0" y="6492875"/>
          <a:ext cx="12192000" cy="36455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349611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EF8EB"/>
        </a:solidFill>
        <a:effectLst/>
      </p:bgPr>
    </p:bg>
    <p:spTree>
      <p:nvGrpSpPr>
        <p:cNvPr id="1" name=""/>
        <p:cNvGrpSpPr/>
        <p:nvPr/>
      </p:nvGrpSpPr>
      <p:grpSpPr>
        <a:xfrm>
          <a:off x="0" y="0"/>
          <a:ext cx="0" cy="0"/>
          <a:chOff x="0" y="0"/>
          <a:chExt cx="0" cy="0"/>
        </a:xfrm>
      </p:grpSpPr>
      <p:pic>
        <p:nvPicPr>
          <p:cNvPr id="7" name="Picture 6" descr="Diagram, text&#10;&#10;Description automatically generated">
            <a:extLst>
              <a:ext uri="{FF2B5EF4-FFF2-40B4-BE49-F238E27FC236}">
                <a16:creationId xmlns:a16="http://schemas.microsoft.com/office/drawing/2014/main" id="{4FB881B3-3774-B5E5-8F85-49EE46955CAC}"/>
              </a:ext>
            </a:extLst>
          </p:cNvPr>
          <p:cNvPicPr>
            <a:picLocks noChangeAspect="1"/>
          </p:cNvPicPr>
          <p:nvPr/>
        </p:nvPicPr>
        <p:blipFill rotWithShape="1">
          <a:blip r:embed="rId3">
            <a:extLst>
              <a:ext uri="{28A0092B-C50C-407E-A947-70E740481C1C}">
                <a14:useLocalDpi xmlns:a14="http://schemas.microsoft.com/office/drawing/2010/main" val="0"/>
              </a:ext>
            </a:extLst>
          </a:blip>
          <a:srcRect l="28215" t="11148" r="26680" b="74300"/>
          <a:stretch/>
        </p:blipFill>
        <p:spPr>
          <a:xfrm>
            <a:off x="3570051" y="145916"/>
            <a:ext cx="4996067" cy="1208840"/>
          </a:xfrm>
          <a:prstGeom prst="rect">
            <a:avLst/>
          </a:prstGeom>
        </p:spPr>
      </p:pic>
      <p:cxnSp>
        <p:nvCxnSpPr>
          <p:cNvPr id="3" name="Straight Connector 2">
            <a:extLst>
              <a:ext uri="{FF2B5EF4-FFF2-40B4-BE49-F238E27FC236}">
                <a16:creationId xmlns:a16="http://schemas.microsoft.com/office/drawing/2014/main" id="{9771E81C-E41A-B8E1-366C-A362A6A816B3}"/>
              </a:ext>
            </a:extLst>
          </p:cNvPr>
          <p:cNvCxnSpPr>
            <a:cxnSpLocks/>
          </p:cNvCxnSpPr>
          <p:nvPr/>
        </p:nvCxnSpPr>
        <p:spPr>
          <a:xfrm>
            <a:off x="364753" y="3731199"/>
            <a:ext cx="11211162" cy="0"/>
          </a:xfrm>
          <a:prstGeom prst="line">
            <a:avLst/>
          </a:prstGeom>
          <a:ln w="19050">
            <a:solidFill>
              <a:srgbClr val="709880"/>
            </a:solidFill>
            <a:prstDash val="sysDot"/>
          </a:ln>
        </p:spPr>
        <p:style>
          <a:lnRef idx="1">
            <a:schemeClr val="accent1"/>
          </a:lnRef>
          <a:fillRef idx="0">
            <a:schemeClr val="accent1"/>
          </a:fillRef>
          <a:effectRef idx="0">
            <a:schemeClr val="accent1"/>
          </a:effectRef>
          <a:fontRef idx="minor">
            <a:schemeClr val="tx1"/>
          </a:fontRef>
        </p:style>
      </p:cxnSp>
      <p:sp>
        <p:nvSpPr>
          <p:cNvPr id="68" name="Oval 67">
            <a:extLst>
              <a:ext uri="{FF2B5EF4-FFF2-40B4-BE49-F238E27FC236}">
                <a16:creationId xmlns:a16="http://schemas.microsoft.com/office/drawing/2014/main" id="{38BC3D7F-CFF8-AE32-2239-AE352A680C3E}"/>
              </a:ext>
            </a:extLst>
          </p:cNvPr>
          <p:cNvSpPr/>
          <p:nvPr/>
        </p:nvSpPr>
        <p:spPr>
          <a:xfrm>
            <a:off x="212237" y="3618573"/>
            <a:ext cx="214808" cy="229090"/>
          </a:xfrm>
          <a:prstGeom prst="ellipse">
            <a:avLst/>
          </a:prstGeom>
          <a:solidFill>
            <a:srgbClr val="2E266D"/>
          </a:solidFill>
          <a:ln w="19050">
            <a:solidFill>
              <a:srgbClr val="70988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600BCF5-F818-BACF-0481-7C934485C586}"/>
              </a:ext>
            </a:extLst>
          </p:cNvPr>
          <p:cNvSpPr txBox="1"/>
          <p:nvPr/>
        </p:nvSpPr>
        <p:spPr>
          <a:xfrm>
            <a:off x="-31195" y="3239427"/>
            <a:ext cx="707674" cy="338554"/>
          </a:xfrm>
          <a:prstGeom prst="rect">
            <a:avLst/>
          </a:prstGeom>
          <a:noFill/>
        </p:spPr>
        <p:txBody>
          <a:bodyPr wrap="square" rtlCol="0">
            <a:spAutoFit/>
          </a:bodyPr>
          <a:lstStyle/>
          <a:p>
            <a:pPr algn="ctr"/>
            <a:r>
              <a:rPr lang="en-US" sz="1600">
                <a:solidFill>
                  <a:srgbClr val="2E266D"/>
                </a:solidFill>
                <a:latin typeface="Bierstadt" panose="020B0004020202020204" pitchFamily="34" charset="0"/>
              </a:rPr>
              <a:t>~4.5B</a:t>
            </a:r>
          </a:p>
        </p:txBody>
      </p:sp>
      <p:sp>
        <p:nvSpPr>
          <p:cNvPr id="11" name="Oval 10">
            <a:extLst>
              <a:ext uri="{FF2B5EF4-FFF2-40B4-BE49-F238E27FC236}">
                <a16:creationId xmlns:a16="http://schemas.microsoft.com/office/drawing/2014/main" id="{5B31EB1E-C6B4-9072-03AA-3419DECCCE23}"/>
              </a:ext>
            </a:extLst>
          </p:cNvPr>
          <p:cNvSpPr/>
          <p:nvPr/>
        </p:nvSpPr>
        <p:spPr>
          <a:xfrm>
            <a:off x="2800113" y="3627180"/>
            <a:ext cx="214008" cy="214009"/>
          </a:xfrm>
          <a:prstGeom prst="ellipse">
            <a:avLst/>
          </a:prstGeom>
          <a:solidFill>
            <a:srgbClr val="81B673"/>
          </a:solidFill>
          <a:ln w="19050">
            <a:solidFill>
              <a:srgbClr val="70988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A picture containing venn diagram&#10;&#10;Description automatically generated">
            <a:extLst>
              <a:ext uri="{FF2B5EF4-FFF2-40B4-BE49-F238E27FC236}">
                <a16:creationId xmlns:a16="http://schemas.microsoft.com/office/drawing/2014/main" id="{6F565F4B-51A4-8DDB-1571-0CEF3CF282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16" y="2519395"/>
            <a:ext cx="707674" cy="707674"/>
          </a:xfrm>
          <a:prstGeom prst="rect">
            <a:avLst/>
          </a:prstGeom>
        </p:spPr>
      </p:pic>
      <p:pic>
        <p:nvPicPr>
          <p:cNvPr id="5" name="Picture 4" descr="Circle&#10;&#10;Description automatically generated with low confidence">
            <a:extLst>
              <a:ext uri="{FF2B5EF4-FFF2-40B4-BE49-F238E27FC236}">
                <a16:creationId xmlns:a16="http://schemas.microsoft.com/office/drawing/2014/main" id="{2CA0A4E8-9C73-027F-9294-213CE92CAE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31666" y="4116431"/>
            <a:ext cx="2336893" cy="2336893"/>
          </a:xfrm>
          <a:prstGeom prst="rect">
            <a:avLst/>
          </a:prstGeom>
        </p:spPr>
      </p:pic>
      <p:sp>
        <p:nvSpPr>
          <p:cNvPr id="30" name="TextBox 29">
            <a:extLst>
              <a:ext uri="{FF2B5EF4-FFF2-40B4-BE49-F238E27FC236}">
                <a16:creationId xmlns:a16="http://schemas.microsoft.com/office/drawing/2014/main" id="{25A39554-41EE-237A-CF60-924EC8282F14}"/>
              </a:ext>
            </a:extLst>
          </p:cNvPr>
          <p:cNvSpPr txBox="1"/>
          <p:nvPr/>
        </p:nvSpPr>
        <p:spPr>
          <a:xfrm>
            <a:off x="1197302" y="3953815"/>
            <a:ext cx="3419629" cy="523220"/>
          </a:xfrm>
          <a:prstGeom prst="rect">
            <a:avLst/>
          </a:prstGeom>
          <a:noFill/>
        </p:spPr>
        <p:txBody>
          <a:bodyPr wrap="square" rtlCol="0">
            <a:spAutoFit/>
          </a:bodyPr>
          <a:lstStyle/>
          <a:p>
            <a:pPr algn="ctr"/>
            <a:r>
              <a:rPr lang="en-US" sz="2800">
                <a:solidFill>
                  <a:srgbClr val="2E266D"/>
                </a:solidFill>
                <a:latin typeface="Bierstadt" panose="020B0004020202020204" pitchFamily="34" charset="0"/>
              </a:rPr>
              <a:t>~3.8B YEARS AGO</a:t>
            </a:r>
          </a:p>
        </p:txBody>
      </p:sp>
      <p:sp>
        <p:nvSpPr>
          <p:cNvPr id="6" name="Right Brace 5">
            <a:extLst>
              <a:ext uri="{FF2B5EF4-FFF2-40B4-BE49-F238E27FC236}">
                <a16:creationId xmlns:a16="http://schemas.microsoft.com/office/drawing/2014/main" id="{FBF109CC-6BFB-2A83-81AC-330981D761F0}"/>
              </a:ext>
            </a:extLst>
          </p:cNvPr>
          <p:cNvSpPr/>
          <p:nvPr/>
        </p:nvSpPr>
        <p:spPr>
          <a:xfrm rot="16200000">
            <a:off x="2777251" y="2569314"/>
            <a:ext cx="253788" cy="2840417"/>
          </a:xfrm>
          <a:prstGeom prst="rightBrace">
            <a:avLst>
              <a:gd name="adj1" fmla="val 50152"/>
              <a:gd name="adj2" fmla="val 50246"/>
            </a:avLst>
          </a:prstGeom>
          <a:noFill/>
          <a:ln w="28575">
            <a:solidFill>
              <a:srgbClr val="81B67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aphicFrame>
        <p:nvGraphicFramePr>
          <p:cNvPr id="27" name="Diagram 26">
            <a:extLst>
              <a:ext uri="{FF2B5EF4-FFF2-40B4-BE49-F238E27FC236}">
                <a16:creationId xmlns:a16="http://schemas.microsoft.com/office/drawing/2014/main" id="{E7BC697E-2E6B-3462-96B7-FF12C1138D38}"/>
              </a:ext>
            </a:extLst>
          </p:cNvPr>
          <p:cNvGraphicFramePr/>
          <p:nvPr>
            <p:extLst>
              <p:ext uri="{D42A27DB-BD31-4B8C-83A1-F6EECF244321}">
                <p14:modId xmlns:p14="http://schemas.microsoft.com/office/powerpoint/2010/main" val="331498197"/>
              </p:ext>
            </p:extLst>
          </p:nvPr>
        </p:nvGraphicFramePr>
        <p:xfrm>
          <a:off x="0" y="6492875"/>
          <a:ext cx="12192000" cy="36455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31987186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418</TotalTime>
  <Words>5193</Words>
  <Application>Microsoft Office PowerPoint</Application>
  <PresentationFormat>Widescreen</PresentationFormat>
  <Paragraphs>697</Paragraphs>
  <Slides>66</Slides>
  <Notes>49</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66</vt:i4>
      </vt:variant>
    </vt:vector>
  </HeadingPairs>
  <TitlesOfParts>
    <vt:vector size="77" baseType="lpstr">
      <vt:lpstr>Arial</vt:lpstr>
      <vt:lpstr>Bierstadt</vt:lpstr>
      <vt:lpstr>Bradley Hand ITC</vt:lpstr>
      <vt:lpstr>Calibri</vt:lpstr>
      <vt:lpstr>Calibri Light</vt:lpstr>
      <vt:lpstr>Candara</vt:lpstr>
      <vt:lpstr>Lato</vt:lpstr>
      <vt:lpstr>Quire Sans</vt:lpstr>
      <vt:lpstr>Symbol</vt:lpstr>
      <vt:lpstr>Wingdings</vt:lpstr>
      <vt:lpstr>Office Theme</vt:lpstr>
      <vt:lpstr>Monitoring HABs on Cayuga Lake</vt:lpstr>
      <vt:lpstr>PowerPoint Presentation</vt:lpstr>
      <vt:lpstr>PowerPoint Presentation</vt:lpstr>
      <vt:lpstr>Three Part Training</vt:lpstr>
      <vt:lpstr>What is a “Harmful Algal Bloom”?</vt:lpstr>
      <vt:lpstr>What is a    “Harmful Algal Bloom”?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Cyanobacteria</vt:lpstr>
      <vt:lpstr>When do they become “harmful”?</vt:lpstr>
      <vt:lpstr>Cyanobacteria produce chemical compounds</vt:lpstr>
      <vt:lpstr>Impacts of HABs</vt:lpstr>
      <vt:lpstr>PowerPoint Presentation</vt:lpstr>
      <vt:lpstr>What is a "HAB"?</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Cayuga Lake HABs Monitoring Program</vt:lpstr>
      <vt:lpstr>PowerPoint Presentation</vt:lpstr>
      <vt:lpstr>PowerPoint Presentation</vt:lpstr>
      <vt:lpstr>How to Monitor for HABs</vt:lpstr>
      <vt:lpstr>How to Monitor for HABs</vt:lpstr>
      <vt:lpstr>How to Monitor for HABs</vt:lpstr>
      <vt:lpstr>HABs Photos</vt:lpstr>
      <vt:lpstr>Collect a sample</vt:lpstr>
      <vt:lpstr>Collect a sample</vt:lpstr>
      <vt:lpstr>Collect a sample</vt:lpstr>
      <vt:lpstr>Collect a sample</vt:lpstr>
      <vt:lpstr>Collect a sample</vt:lpstr>
      <vt:lpstr>Bloom Report (paperwork)</vt:lpstr>
      <vt:lpstr>Bloom Report (paperwork)  GPS Coordinates</vt:lpstr>
      <vt:lpstr>Bloom Report (paperwork)  GPS Coordinates - smartphone</vt:lpstr>
      <vt:lpstr>Bloom Report (paperwork)  Description, Date &amp; Time</vt:lpstr>
      <vt:lpstr>Bloom Report (paperwork)  Bloom Extent</vt:lpstr>
      <vt:lpstr>Bloom Report (paperwork)  Bloom Extent</vt:lpstr>
      <vt:lpstr>Sample Transport</vt:lpstr>
      <vt:lpstr>Sample Transport – SW and SE Quadrants</vt:lpstr>
      <vt:lpstr>Sample Transport – NW Quadrant</vt:lpstr>
      <vt:lpstr>Sample Transport – NE Quadrant</vt:lpstr>
      <vt:lpstr>HABs Analyses (in the lab)</vt:lpstr>
      <vt:lpstr>HABs Analyses (in the lab)</vt:lpstr>
      <vt:lpstr>HABs Analyses (in the lab)</vt:lpstr>
      <vt:lpstr>PowerPoint Presentation</vt:lpstr>
      <vt:lpstr>PowerPoint Presentation</vt:lpstr>
      <vt:lpstr>HABs Database</vt:lpstr>
      <vt:lpstr>We still need volunteers!</vt:lpstr>
      <vt:lpstr>Any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Harmful Algal Blooms</dc:title>
  <dc:creator>CSI Staff</dc:creator>
  <cp:lastModifiedBy>CSI Staff</cp:lastModifiedBy>
  <cp:revision>1</cp:revision>
  <dcterms:created xsi:type="dcterms:W3CDTF">2022-12-09T19:08:32Z</dcterms:created>
  <dcterms:modified xsi:type="dcterms:W3CDTF">2024-04-23T15:22:14Z</dcterms:modified>
</cp:coreProperties>
</file>